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86" r:id="rId4"/>
  </p:sldMasterIdLst>
  <p:notesMasterIdLst>
    <p:notesMasterId r:id="rId14"/>
  </p:notesMasterIdLst>
  <p:sldIdLst>
    <p:sldId id="561" r:id="rId5"/>
    <p:sldId id="257" r:id="rId6"/>
    <p:sldId id="558" r:id="rId7"/>
    <p:sldId id="560" r:id="rId8"/>
    <p:sldId id="562" r:id="rId9"/>
    <p:sldId id="563" r:id="rId10"/>
    <p:sldId id="564" r:id="rId11"/>
    <p:sldId id="565" r:id="rId12"/>
    <p:sldId id="54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B18957-D735-4635-945B-4D22E4D4F6FF}" v="105" dt="2022-05-11T19:07:47.5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3725" autoAdjust="0"/>
  </p:normalViewPr>
  <p:slideViewPr>
    <p:cSldViewPr snapToGrid="0">
      <p:cViewPr varScale="1">
        <p:scale>
          <a:sx n="76" d="100"/>
          <a:sy n="76" d="100"/>
        </p:scale>
        <p:origin x="130" y="115"/>
      </p:cViewPr>
      <p:guideLst/>
    </p:cSldViewPr>
  </p:slideViewPr>
  <p:outlineViewPr>
    <p:cViewPr>
      <p:scale>
        <a:sx n="33" d="100"/>
        <a:sy n="33" d="100"/>
      </p:scale>
      <p:origin x="0" y="-1440"/>
    </p:cViewPr>
  </p:outlin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hitha akula" userId="c4b3c549116b164e" providerId="LiveId" clId="{5EB18957-D735-4635-945B-4D22E4D4F6FF}"/>
    <pc:docChg chg="undo custSel addSld delSld modSld">
      <pc:chgData name="krishitha akula" userId="c4b3c549116b164e" providerId="LiveId" clId="{5EB18957-D735-4635-945B-4D22E4D4F6FF}" dt="2022-05-11T19:07:47.529" v="591"/>
      <pc:docMkLst>
        <pc:docMk/>
      </pc:docMkLst>
      <pc:sldChg chg="addSp delSp modSp del mod">
        <pc:chgData name="krishitha akula" userId="c4b3c549116b164e" providerId="LiveId" clId="{5EB18957-D735-4635-945B-4D22E4D4F6FF}" dt="2022-05-11T14:43:20.190" v="305" actId="2696"/>
        <pc:sldMkLst>
          <pc:docMk/>
          <pc:sldMk cId="714287392" sldId="256"/>
        </pc:sldMkLst>
        <pc:spChg chg="add del mod">
          <ac:chgData name="krishitha akula" userId="c4b3c549116b164e" providerId="LiveId" clId="{5EB18957-D735-4635-945B-4D22E4D4F6FF}" dt="2022-05-11T14:37:12.025" v="240"/>
          <ac:spMkLst>
            <pc:docMk/>
            <pc:sldMk cId="714287392" sldId="256"/>
            <ac:spMk id="3" creationId="{DFCF049D-912C-4961-B183-DF5B01961289}"/>
          </ac:spMkLst>
        </pc:spChg>
        <pc:picChg chg="add mod">
          <ac:chgData name="krishitha akula" userId="c4b3c549116b164e" providerId="LiveId" clId="{5EB18957-D735-4635-945B-4D22E4D4F6FF}" dt="2022-05-11T14:37:12.025" v="240"/>
          <ac:picMkLst>
            <pc:docMk/>
            <pc:sldMk cId="714287392" sldId="256"/>
            <ac:picMk id="7" creationId="{E0CA9987-C2E7-4F2E-BFC9-8542B2E60C51}"/>
          </ac:picMkLst>
        </pc:picChg>
        <pc:picChg chg="del">
          <ac:chgData name="krishitha akula" userId="c4b3c549116b164e" providerId="LiveId" clId="{5EB18957-D735-4635-945B-4D22E4D4F6FF}" dt="2022-05-11T14:37:08.879" v="239" actId="21"/>
          <ac:picMkLst>
            <pc:docMk/>
            <pc:sldMk cId="714287392" sldId="256"/>
            <ac:picMk id="12" creationId="{0E7FD06F-FD7E-4F39-B40E-790316D5A615}"/>
          </ac:picMkLst>
        </pc:picChg>
      </pc:sldChg>
      <pc:sldChg chg="addSp delSp modSp mod modTransition modAnim">
        <pc:chgData name="krishitha akula" userId="c4b3c549116b164e" providerId="LiveId" clId="{5EB18957-D735-4635-945B-4D22E4D4F6FF}" dt="2022-05-11T19:07:47.529" v="591"/>
        <pc:sldMkLst>
          <pc:docMk/>
          <pc:sldMk cId="3260502912" sldId="257"/>
        </pc:sldMkLst>
        <pc:spChg chg="add del mod">
          <ac:chgData name="krishitha akula" userId="c4b3c549116b164e" providerId="LiveId" clId="{5EB18957-D735-4635-945B-4D22E4D4F6FF}" dt="2022-05-11T15:16:32.539" v="513"/>
          <ac:spMkLst>
            <pc:docMk/>
            <pc:sldMk cId="3260502912" sldId="257"/>
            <ac:spMk id="3" creationId="{A1FFF45C-743C-489D-8009-F7856266340A}"/>
          </ac:spMkLst>
        </pc:spChg>
        <pc:spChg chg="add del mod">
          <ac:chgData name="krishitha akula" userId="c4b3c549116b164e" providerId="LiveId" clId="{5EB18957-D735-4635-945B-4D22E4D4F6FF}" dt="2022-05-11T15:16:32.539" v="515"/>
          <ac:spMkLst>
            <pc:docMk/>
            <pc:sldMk cId="3260502912" sldId="257"/>
            <ac:spMk id="4" creationId="{F0A8F8DB-AFF4-4934-9302-0423D701B869}"/>
          </ac:spMkLst>
        </pc:spChg>
        <pc:spChg chg="add mod">
          <ac:chgData name="krishitha akula" userId="c4b3c549116b164e" providerId="LiveId" clId="{5EB18957-D735-4635-945B-4D22E4D4F6FF}" dt="2022-05-11T15:15:56.367" v="506" actId="1076"/>
          <ac:spMkLst>
            <pc:docMk/>
            <pc:sldMk cId="3260502912" sldId="257"/>
            <ac:spMk id="18" creationId="{8E56C38D-DBFF-446E-862A-D744C721AA8A}"/>
          </ac:spMkLst>
        </pc:spChg>
        <pc:picChg chg="add del mod">
          <ac:chgData name="krishitha akula" userId="c4b3c549116b164e" providerId="LiveId" clId="{5EB18957-D735-4635-945B-4D22E4D4F6FF}" dt="2022-05-11T17:04:07.046" v="569"/>
          <ac:picMkLst>
            <pc:docMk/>
            <pc:sldMk cId="3260502912" sldId="257"/>
            <ac:picMk id="3" creationId="{F6A307C3-FD63-4C98-9126-10045055B6C7}"/>
          </ac:picMkLst>
        </pc:picChg>
        <pc:picChg chg="add del mod">
          <ac:chgData name="krishitha akula" userId="c4b3c549116b164e" providerId="LiveId" clId="{5EB18957-D735-4635-945B-4D22E4D4F6FF}" dt="2022-05-11T17:23:52.448" v="573"/>
          <ac:picMkLst>
            <pc:docMk/>
            <pc:sldMk cId="3260502912" sldId="257"/>
            <ac:picMk id="4" creationId="{2E6F852D-6830-4B14-B7BB-87FF013C0297}"/>
          </ac:picMkLst>
        </pc:picChg>
        <pc:picChg chg="add del mod">
          <ac:chgData name="krishitha akula" userId="c4b3c549116b164e" providerId="LiveId" clId="{5EB18957-D735-4635-945B-4D22E4D4F6FF}" dt="2022-05-11T18:21:00.577" v="588"/>
          <ac:picMkLst>
            <pc:docMk/>
            <pc:sldMk cId="3260502912" sldId="257"/>
            <ac:picMk id="5" creationId="{13C953D9-2D58-452F-9D68-E731AC1A5ADF}"/>
          </ac:picMkLst>
        </pc:picChg>
        <pc:picChg chg="add del mod">
          <ac:chgData name="krishitha akula" userId="c4b3c549116b164e" providerId="LiveId" clId="{5EB18957-D735-4635-945B-4D22E4D4F6FF}" dt="2022-05-11T19:02:58.599" v="590"/>
          <ac:picMkLst>
            <pc:docMk/>
            <pc:sldMk cId="3260502912" sldId="257"/>
            <ac:picMk id="7" creationId="{82900152-1EA8-4F52-8EE3-FF07AE29DB1E}"/>
          </ac:picMkLst>
        </pc:picChg>
        <pc:picChg chg="add mod">
          <ac:chgData name="krishitha akula" userId="c4b3c549116b164e" providerId="LiveId" clId="{5EB18957-D735-4635-945B-4D22E4D4F6FF}" dt="2022-05-11T19:07:47.529" v="591"/>
          <ac:picMkLst>
            <pc:docMk/>
            <pc:sldMk cId="3260502912" sldId="257"/>
            <ac:picMk id="8" creationId="{18757BF4-3EE6-48A0-9C57-FC5CA8A5E308}"/>
          </ac:picMkLst>
        </pc:picChg>
        <pc:picChg chg="add mod">
          <ac:chgData name="krishitha akula" userId="c4b3c549116b164e" providerId="LiveId" clId="{5EB18957-D735-4635-945B-4D22E4D4F6FF}" dt="2022-05-11T15:17:13.545" v="522" actId="1076"/>
          <ac:picMkLst>
            <pc:docMk/>
            <pc:sldMk cId="3260502912" sldId="257"/>
            <ac:picMk id="10" creationId="{9FCC48B4-FC20-48F6-8EEF-8A7EEE3ABB6F}"/>
          </ac:picMkLst>
        </pc:picChg>
        <pc:picChg chg="mod">
          <ac:chgData name="krishitha akula" userId="c4b3c549116b164e" providerId="LiveId" clId="{5EB18957-D735-4635-945B-4D22E4D4F6FF}" dt="2022-05-11T15:16:41.406" v="518" actId="1076"/>
          <ac:picMkLst>
            <pc:docMk/>
            <pc:sldMk cId="3260502912" sldId="257"/>
            <ac:picMk id="14" creationId="{8BED1E92-6338-4550-9BA0-AC3BB24A40ED}"/>
          </ac:picMkLst>
        </pc:picChg>
        <pc:picChg chg="add mod">
          <ac:chgData name="krishitha akula" userId="c4b3c549116b164e" providerId="LiveId" clId="{5EB18957-D735-4635-945B-4D22E4D4F6FF}" dt="2022-05-11T15:15:32.772" v="503" actId="1076"/>
          <ac:picMkLst>
            <pc:docMk/>
            <pc:sldMk cId="3260502912" sldId="257"/>
            <ac:picMk id="16" creationId="{E65CB718-A31D-49EA-92F6-6EF4B50E88BC}"/>
          </ac:picMkLst>
        </pc:picChg>
        <pc:cxnChg chg="add mod">
          <ac:chgData name="krishitha akula" userId="c4b3c549116b164e" providerId="LiveId" clId="{5EB18957-D735-4635-945B-4D22E4D4F6FF}" dt="2022-05-11T15:16:32.539" v="512" actId="47"/>
          <ac:cxnSpMkLst>
            <pc:docMk/>
            <pc:sldMk cId="3260502912" sldId="257"/>
            <ac:cxnSpMk id="6" creationId="{E461EF73-00A1-412C-BC51-869ED702C406}"/>
          </ac:cxnSpMkLst>
        </pc:cxnChg>
        <pc:cxnChg chg="add del">
          <ac:chgData name="krishitha akula" userId="c4b3c549116b164e" providerId="LiveId" clId="{5EB18957-D735-4635-945B-4D22E4D4F6FF}" dt="2022-05-11T15:16:24.728" v="511" actId="11529"/>
          <ac:cxnSpMkLst>
            <pc:docMk/>
            <pc:sldMk cId="3260502912" sldId="257"/>
            <ac:cxnSpMk id="9" creationId="{C4FF9F85-722C-44F5-994F-C13817059513}"/>
          </ac:cxnSpMkLst>
        </pc:cxnChg>
      </pc:sldChg>
      <pc:sldChg chg="del">
        <pc:chgData name="krishitha akula" userId="c4b3c549116b164e" providerId="LiveId" clId="{5EB18957-D735-4635-945B-4D22E4D4F6FF}" dt="2022-05-11T14:43:54.821" v="310" actId="2696"/>
        <pc:sldMkLst>
          <pc:docMk/>
          <pc:sldMk cId="1310275017" sldId="540"/>
        </pc:sldMkLst>
      </pc:sldChg>
      <pc:sldChg chg="addSp delSp modSp mod modTransition setBg addAnim delAnim modAnim setClrOvrMap">
        <pc:chgData name="krishitha akula" userId="c4b3c549116b164e" providerId="LiveId" clId="{5EB18957-D735-4635-945B-4D22E4D4F6FF}" dt="2022-05-11T19:07:47.529" v="591"/>
        <pc:sldMkLst>
          <pc:docMk/>
          <pc:sldMk cId="1240846711" sldId="543"/>
        </pc:sldMkLst>
        <pc:spChg chg="del mod">
          <ac:chgData name="krishitha akula" userId="c4b3c549116b164e" providerId="LiveId" clId="{5EB18957-D735-4635-945B-4D22E4D4F6FF}" dt="2022-05-11T14:49:14.289" v="338" actId="21"/>
          <ac:spMkLst>
            <pc:docMk/>
            <pc:sldMk cId="1240846711" sldId="543"/>
            <ac:spMk id="2" creationId="{FA425EA5-DA2A-4F5D-9C8A-A8DD11EE97C3}"/>
          </ac:spMkLst>
        </pc:spChg>
        <pc:spChg chg="del mod">
          <ac:chgData name="krishitha akula" userId="c4b3c549116b164e" providerId="LiveId" clId="{5EB18957-D735-4635-945B-4D22E4D4F6FF}" dt="2022-05-11T14:49:19.776" v="339" actId="21"/>
          <ac:spMkLst>
            <pc:docMk/>
            <pc:sldMk cId="1240846711" sldId="543"/>
            <ac:spMk id="3" creationId="{67CF293A-C923-4F3F-AE8F-23F74E3B00C9}"/>
          </ac:spMkLst>
        </pc:spChg>
        <pc:spChg chg="add del mod">
          <ac:chgData name="krishitha akula" userId="c4b3c549116b164e" providerId="LiveId" clId="{5EB18957-D735-4635-945B-4D22E4D4F6FF}" dt="2022-05-11T14:47:32.988" v="316" actId="931"/>
          <ac:spMkLst>
            <pc:docMk/>
            <pc:sldMk cId="1240846711" sldId="543"/>
            <ac:spMk id="5" creationId="{D3B0EFCE-52BB-489A-9EED-B4211FA46E4D}"/>
          </ac:spMkLst>
        </pc:spChg>
        <pc:spChg chg="add del mod">
          <ac:chgData name="krishitha akula" userId="c4b3c549116b164e" providerId="LiveId" clId="{5EB18957-D735-4635-945B-4D22E4D4F6FF}" dt="2022-05-11T14:47:48.914" v="320" actId="931"/>
          <ac:spMkLst>
            <pc:docMk/>
            <pc:sldMk cId="1240846711" sldId="543"/>
            <ac:spMk id="10" creationId="{8ECB6746-A7D2-4C6D-A2B2-43A8E7F0AE34}"/>
          </ac:spMkLst>
        </pc:spChg>
        <pc:spChg chg="del mod ord">
          <ac:chgData name="krishitha akula" userId="c4b3c549116b164e" providerId="LiveId" clId="{5EB18957-D735-4635-945B-4D22E4D4F6FF}" dt="2022-05-11T14:48:49.080" v="333" actId="21"/>
          <ac:spMkLst>
            <pc:docMk/>
            <pc:sldMk cId="1240846711" sldId="543"/>
            <ac:spMk id="11" creationId="{4104F275-9E95-47DD-859C-DF128F4F68E4}"/>
          </ac:spMkLst>
        </pc:spChg>
        <pc:spChg chg="del mod ord">
          <ac:chgData name="krishitha akula" userId="c4b3c549116b164e" providerId="LiveId" clId="{5EB18957-D735-4635-945B-4D22E4D4F6FF}" dt="2022-05-11T14:48:43.401" v="332" actId="21"/>
          <ac:spMkLst>
            <pc:docMk/>
            <pc:sldMk cId="1240846711" sldId="543"/>
            <ac:spMk id="12" creationId="{7A208888-C00D-4C50-A30C-E6FCAB5FA59A}"/>
          </ac:spMkLst>
        </pc:spChg>
        <pc:spChg chg="del mod ord">
          <ac:chgData name="krishitha akula" userId="c4b3c549116b164e" providerId="LiveId" clId="{5EB18957-D735-4635-945B-4D22E4D4F6FF}" dt="2022-05-11T14:48:53.934" v="334" actId="21"/>
          <ac:spMkLst>
            <pc:docMk/>
            <pc:sldMk cId="1240846711" sldId="543"/>
            <ac:spMk id="13" creationId="{48AF2CAF-4D8D-43C4-8EC0-040A1E489120}"/>
          </ac:spMkLst>
        </pc:spChg>
        <pc:spChg chg="add del mod">
          <ac:chgData name="krishitha akula" userId="c4b3c549116b164e" providerId="LiveId" clId="{5EB18957-D735-4635-945B-4D22E4D4F6FF}" dt="2022-05-11T14:50:16.800" v="347" actId="21"/>
          <ac:spMkLst>
            <pc:docMk/>
            <pc:sldMk cId="1240846711" sldId="543"/>
            <ac:spMk id="17" creationId="{71535D62-8D95-457C-8740-E49DF8A954C9}"/>
          </ac:spMkLst>
        </pc:spChg>
        <pc:spChg chg="add del mod">
          <ac:chgData name="krishitha akula" userId="c4b3c549116b164e" providerId="LiveId" clId="{5EB18957-D735-4635-945B-4D22E4D4F6FF}" dt="2022-05-11T14:50:05.201" v="345" actId="21"/>
          <ac:spMkLst>
            <pc:docMk/>
            <pc:sldMk cId="1240846711" sldId="543"/>
            <ac:spMk id="19" creationId="{FDA5990C-BB25-48D9-B33F-6FB331F95231}"/>
          </ac:spMkLst>
        </pc:spChg>
        <pc:spChg chg="add del mod">
          <ac:chgData name="krishitha akula" userId="c4b3c549116b164e" providerId="LiveId" clId="{5EB18957-D735-4635-945B-4D22E4D4F6FF}" dt="2022-05-11T14:49:27.001" v="341" actId="21"/>
          <ac:spMkLst>
            <pc:docMk/>
            <pc:sldMk cId="1240846711" sldId="543"/>
            <ac:spMk id="23" creationId="{D5545878-5AC4-4032-96FA-B6120B37E202}"/>
          </ac:spMkLst>
        </pc:spChg>
        <pc:spChg chg="add del">
          <ac:chgData name="krishitha akula" userId="c4b3c549116b164e" providerId="LiveId" clId="{5EB18957-D735-4635-945B-4D22E4D4F6FF}" dt="2022-05-11T14:48:20.431" v="326" actId="26606"/>
          <ac:spMkLst>
            <pc:docMk/>
            <pc:sldMk cId="1240846711" sldId="543"/>
            <ac:spMk id="24" creationId="{989BE678-777B-482A-A616-FEDC47B162E5}"/>
          </ac:spMkLst>
        </pc:spChg>
        <pc:spChg chg="add del mod">
          <ac:chgData name="krishitha akula" userId="c4b3c549116b164e" providerId="LiveId" clId="{5EB18957-D735-4635-945B-4D22E4D4F6FF}" dt="2022-05-11T14:51:34.897" v="355"/>
          <ac:spMkLst>
            <pc:docMk/>
            <pc:sldMk cId="1240846711" sldId="543"/>
            <ac:spMk id="25" creationId="{7AEB12CF-6907-4E25-9464-09D9866227DA}"/>
          </ac:spMkLst>
        </pc:spChg>
        <pc:spChg chg="add del mod">
          <ac:chgData name="krishitha akula" userId="c4b3c549116b164e" providerId="LiveId" clId="{5EB18957-D735-4635-945B-4D22E4D4F6FF}" dt="2022-05-11T14:52:18.651" v="363"/>
          <ac:spMkLst>
            <pc:docMk/>
            <pc:sldMk cId="1240846711" sldId="543"/>
            <ac:spMk id="27" creationId="{78E1BB59-6B83-4A81-A6AF-73163C51E3FA}"/>
          </ac:spMkLst>
        </pc:spChg>
        <pc:spChg chg="add del">
          <ac:chgData name="krishitha akula" userId="c4b3c549116b164e" providerId="LiveId" clId="{5EB18957-D735-4635-945B-4D22E4D4F6FF}" dt="2022-05-11T14:48:20.431" v="326" actId="26606"/>
          <ac:spMkLst>
            <pc:docMk/>
            <pc:sldMk cId="1240846711" sldId="543"/>
            <ac:spMk id="30" creationId="{D28BE0C3-2102-4820-B88B-A448B1840D14}"/>
          </ac:spMkLst>
        </pc:spChg>
        <pc:spChg chg="add">
          <ac:chgData name="krishitha akula" userId="c4b3c549116b164e" providerId="LiveId" clId="{5EB18957-D735-4635-945B-4D22E4D4F6FF}" dt="2022-05-11T14:48:20.478" v="327" actId="26606"/>
          <ac:spMkLst>
            <pc:docMk/>
            <pc:sldMk cId="1240846711" sldId="543"/>
            <ac:spMk id="32" creationId="{D27CF008-4B18-436D-B2D5-C1346C12438E}"/>
          </ac:spMkLst>
        </pc:spChg>
        <pc:spChg chg="add">
          <ac:chgData name="krishitha akula" userId="c4b3c549116b164e" providerId="LiveId" clId="{5EB18957-D735-4635-945B-4D22E4D4F6FF}" dt="2022-05-11T14:48:20.478" v="327" actId="26606"/>
          <ac:spMkLst>
            <pc:docMk/>
            <pc:sldMk cId="1240846711" sldId="543"/>
            <ac:spMk id="34" creationId="{CE22DAD8-5F67-4B73-ADA9-06EF381F7AD6}"/>
          </ac:spMkLst>
        </pc:spChg>
        <pc:spChg chg="add">
          <ac:chgData name="krishitha akula" userId="c4b3c549116b164e" providerId="LiveId" clId="{5EB18957-D735-4635-945B-4D22E4D4F6FF}" dt="2022-05-11T14:48:20.478" v="327" actId="26606"/>
          <ac:spMkLst>
            <pc:docMk/>
            <pc:sldMk cId="1240846711" sldId="543"/>
            <ac:spMk id="36" creationId="{E4F17063-EDA4-417B-946F-BA357F3B390D}"/>
          </ac:spMkLst>
        </pc:spChg>
        <pc:spChg chg="add">
          <ac:chgData name="krishitha akula" userId="c4b3c549116b164e" providerId="LiveId" clId="{5EB18957-D735-4635-945B-4D22E4D4F6FF}" dt="2022-05-11T14:48:20.478" v="327" actId="26606"/>
          <ac:spMkLst>
            <pc:docMk/>
            <pc:sldMk cId="1240846711" sldId="543"/>
            <ac:spMk id="37" creationId="{4AC0CD9D-7610-4620-93B4-798CCD9AB581}"/>
          </ac:spMkLst>
        </pc:spChg>
        <pc:spChg chg="add">
          <ac:chgData name="krishitha akula" userId="c4b3c549116b164e" providerId="LiveId" clId="{5EB18957-D735-4635-945B-4D22E4D4F6FF}" dt="2022-05-11T14:48:20.478" v="327" actId="26606"/>
          <ac:spMkLst>
            <pc:docMk/>
            <pc:sldMk cId="1240846711" sldId="543"/>
            <ac:spMk id="38" creationId="{D36F3EEA-55D4-4677-80E7-92D00B8F343B}"/>
          </ac:spMkLst>
        </pc:spChg>
        <pc:spChg chg="add">
          <ac:chgData name="krishitha akula" userId="c4b3c549116b164e" providerId="LiveId" clId="{5EB18957-D735-4635-945B-4D22E4D4F6FF}" dt="2022-05-11T14:48:20.478" v="327" actId="26606"/>
          <ac:spMkLst>
            <pc:docMk/>
            <pc:sldMk cId="1240846711" sldId="543"/>
            <ac:spMk id="41" creationId="{DE4D62F9-188E-4530-84C2-24BDEE4BEB82}"/>
          </ac:spMkLst>
        </pc:spChg>
        <pc:spChg chg="add mod">
          <ac:chgData name="krishitha akula" userId="c4b3c549116b164e" providerId="LiveId" clId="{5EB18957-D735-4635-945B-4D22E4D4F6FF}" dt="2022-05-11T14:51:33.412" v="353" actId="207"/>
          <ac:spMkLst>
            <pc:docMk/>
            <pc:sldMk cId="1240846711" sldId="543"/>
            <ac:spMk id="42" creationId="{4EC50758-E7FC-4558-B97C-87FB25F9997C}"/>
          </ac:spMkLst>
        </pc:spChg>
        <pc:picChg chg="add del mod">
          <ac:chgData name="krishitha akula" userId="c4b3c549116b164e" providerId="LiveId" clId="{5EB18957-D735-4635-945B-4D22E4D4F6FF}" dt="2022-05-11T19:02:58.599" v="590"/>
          <ac:picMkLst>
            <pc:docMk/>
            <pc:sldMk cId="1240846711" sldId="543"/>
            <ac:picMk id="2" creationId="{621B93FD-E6EA-4753-885E-7332B0591FA0}"/>
          </ac:picMkLst>
        </pc:picChg>
        <pc:picChg chg="add mod">
          <ac:chgData name="krishitha akula" userId="c4b3c549116b164e" providerId="LiveId" clId="{5EB18957-D735-4635-945B-4D22E4D4F6FF}" dt="2022-05-11T19:07:47.529" v="591"/>
          <ac:picMkLst>
            <pc:docMk/>
            <pc:sldMk cId="1240846711" sldId="543"/>
            <ac:picMk id="3" creationId="{7F3DA4C5-1A03-4DD9-ADB5-F4992C3539E7}"/>
          </ac:picMkLst>
        </pc:picChg>
        <pc:picChg chg="del">
          <ac:chgData name="krishitha akula" userId="c4b3c549116b164e" providerId="LiveId" clId="{5EB18957-D735-4635-945B-4D22E4D4F6FF}" dt="2022-05-11T14:47:24.273" v="315" actId="21"/>
          <ac:picMkLst>
            <pc:docMk/>
            <pc:sldMk cId="1240846711" sldId="543"/>
            <ac:picMk id="6" creationId="{1B04B052-E6DF-4BF0-8FE7-9B077DDAB09E}"/>
          </ac:picMkLst>
        </pc:picChg>
        <pc:picChg chg="add del mod">
          <ac:chgData name="krishitha akula" userId="c4b3c549116b164e" providerId="LiveId" clId="{5EB18957-D735-4635-945B-4D22E4D4F6FF}" dt="2022-05-11T14:47:36.300" v="319" actId="21"/>
          <ac:picMkLst>
            <pc:docMk/>
            <pc:sldMk cId="1240846711" sldId="543"/>
            <ac:picMk id="8" creationId="{3F263238-4FBC-4D5C-8B14-8F2966291BC2}"/>
          </ac:picMkLst>
        </pc:picChg>
        <pc:picChg chg="add del mod ord">
          <ac:chgData name="krishitha akula" userId="c4b3c549116b164e" providerId="LiveId" clId="{5EB18957-D735-4635-945B-4D22E4D4F6FF}" dt="2022-05-11T14:49:54.052" v="343" actId="1076"/>
          <ac:picMkLst>
            <pc:docMk/>
            <pc:sldMk cId="1240846711" sldId="543"/>
            <ac:picMk id="15" creationId="{D072640C-A1FA-4AD8-BB8C-569426715633}"/>
          </ac:picMkLst>
        </pc:picChg>
        <pc:picChg chg="add del">
          <ac:chgData name="krishitha akula" userId="c4b3c549116b164e" providerId="LiveId" clId="{5EB18957-D735-4635-945B-4D22E4D4F6FF}" dt="2022-05-11T14:48:20.431" v="326" actId="26606"/>
          <ac:picMkLst>
            <pc:docMk/>
            <pc:sldMk cId="1240846711" sldId="543"/>
            <ac:picMk id="20" creationId="{DF19BAF3-7E20-4B9D-B544-BABAEEA1FA75}"/>
          </ac:picMkLst>
        </pc:picChg>
        <pc:picChg chg="add del">
          <ac:chgData name="krishitha akula" userId="c4b3c549116b164e" providerId="LiveId" clId="{5EB18957-D735-4635-945B-4D22E4D4F6FF}" dt="2022-05-11T14:48:20.431" v="326" actId="26606"/>
          <ac:picMkLst>
            <pc:docMk/>
            <pc:sldMk cId="1240846711" sldId="543"/>
            <ac:picMk id="22" creationId="{950648F4-ABCD-4DF0-8641-76CFB2354721}"/>
          </ac:picMkLst>
        </pc:picChg>
        <pc:picChg chg="add del">
          <ac:chgData name="krishitha akula" userId="c4b3c549116b164e" providerId="LiveId" clId="{5EB18957-D735-4635-945B-4D22E4D4F6FF}" dt="2022-05-11T14:48:20.431" v="326" actId="26606"/>
          <ac:picMkLst>
            <pc:docMk/>
            <pc:sldMk cId="1240846711" sldId="543"/>
            <ac:picMk id="26" creationId="{CF1EB4BD-9C7E-4AA3-9681-C7EB0DA6250B}"/>
          </ac:picMkLst>
        </pc:picChg>
        <pc:picChg chg="add del">
          <ac:chgData name="krishitha akula" userId="c4b3c549116b164e" providerId="LiveId" clId="{5EB18957-D735-4635-945B-4D22E4D4F6FF}" dt="2022-05-11T14:48:20.431" v="326" actId="26606"/>
          <ac:picMkLst>
            <pc:docMk/>
            <pc:sldMk cId="1240846711" sldId="543"/>
            <ac:picMk id="28" creationId="{94AAE3AA-3759-4D28-B0EF-575F25A5146C}"/>
          </ac:picMkLst>
        </pc:picChg>
        <pc:picChg chg="add">
          <ac:chgData name="krishitha akula" userId="c4b3c549116b164e" providerId="LiveId" clId="{5EB18957-D735-4635-945B-4D22E4D4F6FF}" dt="2022-05-11T14:48:20.478" v="327" actId="26606"/>
          <ac:picMkLst>
            <pc:docMk/>
            <pc:sldMk cId="1240846711" sldId="543"/>
            <ac:picMk id="33" creationId="{41B68C77-138E-4BF7-A276-BD0C78A4219F}"/>
          </ac:picMkLst>
        </pc:picChg>
        <pc:picChg chg="add">
          <ac:chgData name="krishitha akula" userId="c4b3c549116b164e" providerId="LiveId" clId="{5EB18957-D735-4635-945B-4D22E4D4F6FF}" dt="2022-05-11T14:48:20.478" v="327" actId="26606"/>
          <ac:picMkLst>
            <pc:docMk/>
            <pc:sldMk cId="1240846711" sldId="543"/>
            <ac:picMk id="35" creationId="{7C268552-D473-46ED-B1B8-422042C4DEF1}"/>
          </ac:picMkLst>
        </pc:picChg>
        <pc:picChg chg="add">
          <ac:chgData name="krishitha akula" userId="c4b3c549116b164e" providerId="LiveId" clId="{5EB18957-D735-4635-945B-4D22E4D4F6FF}" dt="2022-05-11T14:48:20.478" v="327" actId="26606"/>
          <ac:picMkLst>
            <pc:docMk/>
            <pc:sldMk cId="1240846711" sldId="543"/>
            <ac:picMk id="39" creationId="{B9238B3E-24AA-439A-B527-6C5DF6D72145}"/>
          </ac:picMkLst>
        </pc:picChg>
        <pc:picChg chg="add">
          <ac:chgData name="krishitha akula" userId="c4b3c549116b164e" providerId="LiveId" clId="{5EB18957-D735-4635-945B-4D22E4D4F6FF}" dt="2022-05-11T14:48:20.478" v="327" actId="26606"/>
          <ac:picMkLst>
            <pc:docMk/>
            <pc:sldMk cId="1240846711" sldId="543"/>
            <ac:picMk id="40" creationId="{69F01145-BEA3-4CBF-AA21-10077B948CA8}"/>
          </ac:picMkLst>
        </pc:picChg>
        <pc:picChg chg="add mod">
          <ac:chgData name="krishitha akula" userId="c4b3c549116b164e" providerId="LiveId" clId="{5EB18957-D735-4635-945B-4D22E4D4F6FF}" dt="2022-05-11T14:52:22.510" v="364" actId="1076"/>
          <ac:picMkLst>
            <pc:docMk/>
            <pc:sldMk cId="1240846711" sldId="543"/>
            <ac:picMk id="43" creationId="{E9C32546-377C-409B-9416-729E16065FF1}"/>
          </ac:picMkLst>
        </pc:picChg>
        <pc:cxnChg chg="add mod">
          <ac:chgData name="krishitha akula" userId="c4b3c549116b164e" providerId="LiveId" clId="{5EB18957-D735-4635-945B-4D22E4D4F6FF}" dt="2022-05-11T14:52:52.874" v="367" actId="208"/>
          <ac:cxnSpMkLst>
            <pc:docMk/>
            <pc:sldMk cId="1240846711" sldId="543"/>
            <ac:cxnSpMk id="31" creationId="{EC36E2DF-2D41-4300-912E-94A1491B260F}"/>
          </ac:cxnSpMkLst>
        </pc:cxnChg>
        <pc:cxnChg chg="add mod">
          <ac:chgData name="krishitha akula" userId="c4b3c549116b164e" providerId="LiveId" clId="{5EB18957-D735-4635-945B-4D22E4D4F6FF}" dt="2022-05-11T14:53:09.829" v="370" actId="208"/>
          <ac:cxnSpMkLst>
            <pc:docMk/>
            <pc:sldMk cId="1240846711" sldId="543"/>
            <ac:cxnSpMk id="45" creationId="{7851D411-F8A0-40F1-85AA-6588004187AF}"/>
          </ac:cxnSpMkLst>
        </pc:cxnChg>
      </pc:sldChg>
      <pc:sldChg chg="del">
        <pc:chgData name="krishitha akula" userId="c4b3c549116b164e" providerId="LiveId" clId="{5EB18957-D735-4635-945B-4D22E4D4F6FF}" dt="2022-05-11T04:39:28.732" v="101" actId="2696"/>
        <pc:sldMkLst>
          <pc:docMk/>
          <pc:sldMk cId="1559281702" sldId="547"/>
        </pc:sldMkLst>
      </pc:sldChg>
      <pc:sldChg chg="del">
        <pc:chgData name="krishitha akula" userId="c4b3c549116b164e" providerId="LiveId" clId="{5EB18957-D735-4635-945B-4D22E4D4F6FF}" dt="2022-05-11T14:43:48.501" v="309" actId="2696"/>
        <pc:sldMkLst>
          <pc:docMk/>
          <pc:sldMk cId="3872894961" sldId="549"/>
        </pc:sldMkLst>
      </pc:sldChg>
      <pc:sldChg chg="del">
        <pc:chgData name="krishitha akula" userId="c4b3c549116b164e" providerId="LiveId" clId="{5EB18957-D735-4635-945B-4D22E4D4F6FF}" dt="2022-05-11T14:43:33.022" v="307" actId="2696"/>
        <pc:sldMkLst>
          <pc:docMk/>
          <pc:sldMk cId="3446205861" sldId="550"/>
        </pc:sldMkLst>
      </pc:sldChg>
      <pc:sldChg chg="del">
        <pc:chgData name="krishitha akula" userId="c4b3c549116b164e" providerId="LiveId" clId="{5EB18957-D735-4635-945B-4D22E4D4F6FF}" dt="2022-05-11T14:43:37.322" v="308" actId="2696"/>
        <pc:sldMkLst>
          <pc:docMk/>
          <pc:sldMk cId="991894500" sldId="551"/>
        </pc:sldMkLst>
      </pc:sldChg>
      <pc:sldChg chg="del">
        <pc:chgData name="krishitha akula" userId="c4b3c549116b164e" providerId="LiveId" clId="{5EB18957-D735-4635-945B-4D22E4D4F6FF}" dt="2022-05-11T14:44:08.179" v="314" actId="2696"/>
        <pc:sldMkLst>
          <pc:docMk/>
          <pc:sldMk cId="1682303314" sldId="553"/>
        </pc:sldMkLst>
      </pc:sldChg>
      <pc:sldChg chg="del">
        <pc:chgData name="krishitha akula" userId="c4b3c549116b164e" providerId="LiveId" clId="{5EB18957-D735-4635-945B-4D22E4D4F6FF}" dt="2022-05-11T14:44:04.921" v="313" actId="2696"/>
        <pc:sldMkLst>
          <pc:docMk/>
          <pc:sldMk cId="1650748076" sldId="554"/>
        </pc:sldMkLst>
      </pc:sldChg>
      <pc:sldChg chg="del">
        <pc:chgData name="krishitha akula" userId="c4b3c549116b164e" providerId="LiveId" clId="{5EB18957-D735-4635-945B-4D22E4D4F6FF}" dt="2022-05-11T14:44:01.670" v="312" actId="2696"/>
        <pc:sldMkLst>
          <pc:docMk/>
          <pc:sldMk cId="3060177673" sldId="555"/>
        </pc:sldMkLst>
      </pc:sldChg>
      <pc:sldChg chg="del">
        <pc:chgData name="krishitha akula" userId="c4b3c549116b164e" providerId="LiveId" clId="{5EB18957-D735-4635-945B-4D22E4D4F6FF}" dt="2022-05-11T14:43:58.680" v="311" actId="2696"/>
        <pc:sldMkLst>
          <pc:docMk/>
          <pc:sldMk cId="3910041152" sldId="556"/>
        </pc:sldMkLst>
      </pc:sldChg>
      <pc:sldChg chg="addSp delSp modSp mod modTransition modAnim">
        <pc:chgData name="krishitha akula" userId="c4b3c549116b164e" providerId="LiveId" clId="{5EB18957-D735-4635-945B-4D22E4D4F6FF}" dt="2022-05-11T19:07:47.529" v="591"/>
        <pc:sldMkLst>
          <pc:docMk/>
          <pc:sldMk cId="2066010969" sldId="558"/>
        </pc:sldMkLst>
        <pc:spChg chg="add del mod">
          <ac:chgData name="krishitha akula" userId="c4b3c549116b164e" providerId="LiveId" clId="{5EB18957-D735-4635-945B-4D22E4D4F6FF}" dt="2022-05-11T15:12:48.919" v="484"/>
          <ac:spMkLst>
            <pc:docMk/>
            <pc:sldMk cId="2066010969" sldId="558"/>
            <ac:spMk id="3" creationId="{858E46A8-F9EC-4C06-B5B2-13ED4573EA6A}"/>
          </ac:spMkLst>
        </pc:spChg>
        <pc:spChg chg="add del mod">
          <ac:chgData name="krishitha akula" userId="c4b3c549116b164e" providerId="LiveId" clId="{5EB18957-D735-4635-945B-4D22E4D4F6FF}" dt="2022-05-11T15:12:48.919" v="486"/>
          <ac:spMkLst>
            <pc:docMk/>
            <pc:sldMk cId="2066010969" sldId="558"/>
            <ac:spMk id="4" creationId="{C7DABD26-6992-4829-A825-39CD5E4B63D4}"/>
          </ac:spMkLst>
        </pc:spChg>
        <pc:spChg chg="add mod">
          <ac:chgData name="krishitha akula" userId="c4b3c549116b164e" providerId="LiveId" clId="{5EB18957-D735-4635-945B-4D22E4D4F6FF}" dt="2022-05-11T15:12:11.449" v="477" actId="1076"/>
          <ac:spMkLst>
            <pc:docMk/>
            <pc:sldMk cId="2066010969" sldId="558"/>
            <ac:spMk id="9" creationId="{5DD0AA29-B4F4-4370-A5F3-4F27488ED568}"/>
          </ac:spMkLst>
        </pc:spChg>
        <pc:graphicFrameChg chg="mod">
          <ac:chgData name="krishitha akula" userId="c4b3c549116b164e" providerId="LiveId" clId="{5EB18957-D735-4635-945B-4D22E4D4F6FF}" dt="2022-05-11T16:19:31.342" v="554" actId="20577"/>
          <ac:graphicFrameMkLst>
            <pc:docMk/>
            <pc:sldMk cId="2066010969" sldId="558"/>
            <ac:graphicFrameMk id="20" creationId="{7E5ACFDE-99E7-3C87-0066-3B6E7C45062F}"/>
          </ac:graphicFrameMkLst>
        </pc:graphicFrameChg>
        <pc:picChg chg="add del mod">
          <ac:chgData name="krishitha akula" userId="c4b3c549116b164e" providerId="LiveId" clId="{5EB18957-D735-4635-945B-4D22E4D4F6FF}" dt="2022-05-11T18:21:00.577" v="588"/>
          <ac:picMkLst>
            <pc:docMk/>
            <pc:sldMk cId="2066010969" sldId="558"/>
            <ac:picMk id="3" creationId="{100FC81F-5B94-4E6E-A5C9-45BFE7735FE2}"/>
          </ac:picMkLst>
        </pc:picChg>
        <pc:picChg chg="add del mod">
          <ac:chgData name="krishitha akula" userId="c4b3c549116b164e" providerId="LiveId" clId="{5EB18957-D735-4635-945B-4D22E4D4F6FF}" dt="2022-05-11T19:02:58.599" v="590"/>
          <ac:picMkLst>
            <pc:docMk/>
            <pc:sldMk cId="2066010969" sldId="558"/>
            <ac:picMk id="4" creationId="{8D58185C-9E43-4150-AA38-9517A133AD15}"/>
          </ac:picMkLst>
        </pc:picChg>
        <pc:picChg chg="add mod">
          <ac:chgData name="krishitha akula" userId="c4b3c549116b164e" providerId="LiveId" clId="{5EB18957-D735-4635-945B-4D22E4D4F6FF}" dt="2022-05-11T19:07:47.529" v="591"/>
          <ac:picMkLst>
            <pc:docMk/>
            <pc:sldMk cId="2066010969" sldId="558"/>
            <ac:picMk id="5" creationId="{06F83ED9-BC24-4E4B-8B76-BA90C4E04B90}"/>
          </ac:picMkLst>
        </pc:picChg>
        <pc:picChg chg="add mod">
          <ac:chgData name="krishitha akula" userId="c4b3c549116b164e" providerId="LiveId" clId="{5EB18957-D735-4635-945B-4D22E4D4F6FF}" dt="2022-05-11T15:13:40.165" v="492" actId="14100"/>
          <ac:picMkLst>
            <pc:docMk/>
            <pc:sldMk cId="2066010969" sldId="558"/>
            <ac:picMk id="10" creationId="{644CD4E2-756D-44EB-B9B3-43D596633197}"/>
          </ac:picMkLst>
        </pc:picChg>
        <pc:picChg chg="add mod">
          <ac:chgData name="krishitha akula" userId="c4b3c549116b164e" providerId="LiveId" clId="{5EB18957-D735-4635-945B-4D22E4D4F6FF}" dt="2022-05-11T15:12:32.389" v="480" actId="1076"/>
          <ac:picMkLst>
            <pc:docMk/>
            <pc:sldMk cId="2066010969" sldId="558"/>
            <ac:picMk id="11" creationId="{669A7951-D216-4C40-AF42-06ACD9E10CDA}"/>
          </ac:picMkLst>
        </pc:picChg>
        <pc:cxnChg chg="add del mod">
          <ac:chgData name="krishitha akula" userId="c4b3c549116b164e" providerId="LiveId" clId="{5EB18957-D735-4635-945B-4D22E4D4F6FF}" dt="2022-05-11T15:12:48.907" v="482" actId="21"/>
          <ac:cxnSpMkLst>
            <pc:docMk/>
            <pc:sldMk cId="2066010969" sldId="558"/>
            <ac:cxnSpMk id="6" creationId="{E3DCE809-6A81-4198-BEC6-1646137BDA0F}"/>
          </ac:cxnSpMkLst>
        </pc:cxnChg>
        <pc:cxnChg chg="add mod">
          <ac:chgData name="krishitha akula" userId="c4b3c549116b164e" providerId="LiveId" clId="{5EB18957-D735-4635-945B-4D22E4D4F6FF}" dt="2022-05-11T15:13:03.390" v="488" actId="13822"/>
          <ac:cxnSpMkLst>
            <pc:docMk/>
            <pc:sldMk cId="2066010969" sldId="558"/>
            <ac:cxnSpMk id="8" creationId="{62BF9B97-A1D4-4115-B74E-262A1F85A6AE}"/>
          </ac:cxnSpMkLst>
        </pc:cxnChg>
      </pc:sldChg>
      <pc:sldChg chg="add del">
        <pc:chgData name="krishitha akula" userId="c4b3c549116b164e" providerId="LiveId" clId="{5EB18957-D735-4635-945B-4D22E4D4F6FF}" dt="2022-05-11T14:43:25.974" v="306" actId="2696"/>
        <pc:sldMkLst>
          <pc:docMk/>
          <pc:sldMk cId="353990872" sldId="559"/>
        </pc:sldMkLst>
      </pc:sldChg>
      <pc:sldChg chg="del">
        <pc:chgData name="krishitha akula" userId="c4b3c549116b164e" providerId="LiveId" clId="{5EB18957-D735-4635-945B-4D22E4D4F6FF}" dt="2022-05-11T14:24:02.753" v="182" actId="2696"/>
        <pc:sldMkLst>
          <pc:docMk/>
          <pc:sldMk cId="413341534" sldId="559"/>
        </pc:sldMkLst>
      </pc:sldChg>
      <pc:sldChg chg="addSp delSp modSp mod modTransition modAnim">
        <pc:chgData name="krishitha akula" userId="c4b3c549116b164e" providerId="LiveId" clId="{5EB18957-D735-4635-945B-4D22E4D4F6FF}" dt="2022-05-11T19:07:47.529" v="591"/>
        <pc:sldMkLst>
          <pc:docMk/>
          <pc:sldMk cId="767946851" sldId="560"/>
        </pc:sldMkLst>
        <pc:spChg chg="add del mod">
          <ac:chgData name="krishitha akula" userId="c4b3c549116b164e" providerId="LiveId" clId="{5EB18957-D735-4635-945B-4D22E4D4F6FF}" dt="2022-05-11T15:10:38.728" v="469"/>
          <ac:spMkLst>
            <pc:docMk/>
            <pc:sldMk cId="767946851" sldId="560"/>
            <ac:spMk id="4" creationId="{B64143FE-47DB-44FF-8023-D6FC6BC0E48C}"/>
          </ac:spMkLst>
        </pc:spChg>
        <pc:spChg chg="add del mod">
          <ac:chgData name="krishitha akula" userId="c4b3c549116b164e" providerId="LiveId" clId="{5EB18957-D735-4635-945B-4D22E4D4F6FF}" dt="2022-05-11T15:10:38.728" v="471"/>
          <ac:spMkLst>
            <pc:docMk/>
            <pc:sldMk cId="767946851" sldId="560"/>
            <ac:spMk id="6" creationId="{B0095A1E-CF1A-4E53-B03F-5DB763D274CC}"/>
          </ac:spMkLst>
        </pc:spChg>
        <pc:spChg chg="add mod">
          <ac:chgData name="krishitha akula" userId="c4b3c549116b164e" providerId="LiveId" clId="{5EB18957-D735-4635-945B-4D22E4D4F6FF}" dt="2022-05-11T15:09:36.870" v="456" actId="1076"/>
          <ac:spMkLst>
            <pc:docMk/>
            <pc:sldMk cId="767946851" sldId="560"/>
            <ac:spMk id="12" creationId="{4F5419AA-6855-4004-AB2A-722109D4FBAB}"/>
          </ac:spMkLst>
        </pc:spChg>
        <pc:picChg chg="add del mod">
          <ac:chgData name="krishitha akula" userId="c4b3c549116b164e" providerId="LiveId" clId="{5EB18957-D735-4635-945B-4D22E4D4F6FF}" dt="2022-05-11T17:26:39.113" v="577"/>
          <ac:picMkLst>
            <pc:docMk/>
            <pc:sldMk cId="767946851" sldId="560"/>
            <ac:picMk id="4" creationId="{67032CCF-0070-4DD1-A07D-2F17683D7382}"/>
          </ac:picMkLst>
        </pc:picChg>
        <pc:picChg chg="add del mod">
          <ac:chgData name="krishitha akula" userId="c4b3c549116b164e" providerId="LiveId" clId="{5EB18957-D735-4635-945B-4D22E4D4F6FF}" dt="2022-05-11T18:21:00.577" v="588"/>
          <ac:picMkLst>
            <pc:docMk/>
            <pc:sldMk cId="767946851" sldId="560"/>
            <ac:picMk id="6" creationId="{815A7B66-D5A6-4665-8EEA-CF5C8E839085}"/>
          </ac:picMkLst>
        </pc:picChg>
        <pc:picChg chg="add del mod">
          <ac:chgData name="krishitha akula" userId="c4b3c549116b164e" providerId="LiveId" clId="{5EB18957-D735-4635-945B-4D22E4D4F6FF}" dt="2022-05-11T19:02:58.599" v="590"/>
          <ac:picMkLst>
            <pc:docMk/>
            <pc:sldMk cId="767946851" sldId="560"/>
            <ac:picMk id="7" creationId="{BE3077E7-7C6A-4C5D-93E9-468A9E365A66}"/>
          </ac:picMkLst>
        </pc:picChg>
        <pc:picChg chg="add mod">
          <ac:chgData name="krishitha akula" userId="c4b3c549116b164e" providerId="LiveId" clId="{5EB18957-D735-4635-945B-4D22E4D4F6FF}" dt="2022-05-11T19:07:47.529" v="591"/>
          <ac:picMkLst>
            <pc:docMk/>
            <pc:sldMk cId="767946851" sldId="560"/>
            <ac:picMk id="9" creationId="{D4E140F2-C8EA-4331-ACFE-1C9FD03E487E}"/>
          </ac:picMkLst>
        </pc:picChg>
        <pc:picChg chg="add mod">
          <ac:chgData name="krishitha akula" userId="c4b3c549116b164e" providerId="LiveId" clId="{5EB18957-D735-4635-945B-4D22E4D4F6FF}" dt="2022-05-11T15:09:08.904" v="453" actId="1076"/>
          <ac:picMkLst>
            <pc:docMk/>
            <pc:sldMk cId="767946851" sldId="560"/>
            <ac:picMk id="10" creationId="{05F52C47-65CE-45D5-B7FE-1CFF5041C61C}"/>
          </ac:picMkLst>
        </pc:picChg>
        <pc:cxnChg chg="add mod">
          <ac:chgData name="krishitha akula" userId="c4b3c549116b164e" providerId="LiveId" clId="{5EB18957-D735-4635-945B-4D22E4D4F6FF}" dt="2022-05-11T15:10:37.206" v="467" actId="14100"/>
          <ac:cxnSpMkLst>
            <pc:docMk/>
            <pc:sldMk cId="767946851" sldId="560"/>
            <ac:cxnSpMk id="8" creationId="{2C1474D1-C587-43E2-AF20-87D1BC1F182C}"/>
          </ac:cxnSpMkLst>
        </pc:cxnChg>
        <pc:cxnChg chg="add mod">
          <ac:chgData name="krishitha akula" userId="c4b3c549116b164e" providerId="LiveId" clId="{5EB18957-D735-4635-945B-4D22E4D4F6FF}" dt="2022-05-11T15:10:29.681" v="466" actId="14100"/>
          <ac:cxnSpMkLst>
            <pc:docMk/>
            <pc:sldMk cId="767946851" sldId="560"/>
            <ac:cxnSpMk id="15" creationId="{B2E356D2-3C99-41E8-97F5-FB824C08BB53}"/>
          </ac:cxnSpMkLst>
        </pc:cxnChg>
      </pc:sldChg>
      <pc:sldChg chg="addSp delSp modSp mod modTransition modAnim">
        <pc:chgData name="krishitha akula" userId="c4b3c549116b164e" providerId="LiveId" clId="{5EB18957-D735-4635-945B-4D22E4D4F6FF}" dt="2022-05-11T19:07:47.529" v="591"/>
        <pc:sldMkLst>
          <pc:docMk/>
          <pc:sldMk cId="248476453" sldId="561"/>
        </pc:sldMkLst>
        <pc:spChg chg="mod">
          <ac:chgData name="krishitha akula" userId="c4b3c549116b164e" providerId="LiveId" clId="{5EB18957-D735-4635-945B-4D22E4D4F6FF}" dt="2022-05-11T15:14:31.847" v="496" actId="14100"/>
          <ac:spMkLst>
            <pc:docMk/>
            <pc:sldMk cId="248476453" sldId="561"/>
            <ac:spMk id="2" creationId="{88319E75-DEAE-4F44-86D8-488290036DDA}"/>
          </ac:spMkLst>
        </pc:spChg>
        <pc:spChg chg="add del mod">
          <ac:chgData name="krishitha akula" userId="c4b3c549116b164e" providerId="LiveId" clId="{5EB18957-D735-4635-945B-4D22E4D4F6FF}" dt="2022-05-11T15:19:07.861" v="532"/>
          <ac:spMkLst>
            <pc:docMk/>
            <pc:sldMk cId="248476453" sldId="561"/>
            <ac:spMk id="3" creationId="{AD9D7818-5AEA-4A33-B27F-AA515282D2BB}"/>
          </ac:spMkLst>
        </pc:spChg>
        <pc:spChg chg="add del mod">
          <ac:chgData name="krishitha akula" userId="c4b3c549116b164e" providerId="LiveId" clId="{5EB18957-D735-4635-945B-4D22E4D4F6FF}" dt="2022-05-11T15:19:07.861" v="534"/>
          <ac:spMkLst>
            <pc:docMk/>
            <pc:sldMk cId="248476453" sldId="561"/>
            <ac:spMk id="7" creationId="{8DF96B31-CB25-4579-BDA5-12F26491F42A}"/>
          </ac:spMkLst>
        </pc:spChg>
        <pc:spChg chg="mod">
          <ac:chgData name="krishitha akula" userId="c4b3c549116b164e" providerId="LiveId" clId="{5EB18957-D735-4635-945B-4D22E4D4F6FF}" dt="2022-05-11T15:14:58.511" v="500" actId="1076"/>
          <ac:spMkLst>
            <pc:docMk/>
            <pc:sldMk cId="248476453" sldId="561"/>
            <ac:spMk id="9" creationId="{F899C311-BC26-46AB-ADD4-A8577AEE777C}"/>
          </ac:spMkLst>
        </pc:spChg>
        <pc:spChg chg="add mod">
          <ac:chgData name="krishitha akula" userId="c4b3c549116b164e" providerId="LiveId" clId="{5EB18957-D735-4635-945B-4D22E4D4F6FF}" dt="2022-05-11T15:18:24.676" v="525" actId="207"/>
          <ac:spMkLst>
            <pc:docMk/>
            <pc:sldMk cId="248476453" sldId="561"/>
            <ac:spMk id="20" creationId="{B3A79A82-7058-4B29-947F-9ADD99A00A66}"/>
          </ac:spMkLst>
        </pc:spChg>
        <pc:picChg chg="add del mod">
          <ac:chgData name="krishitha akula" userId="c4b3c549116b164e" providerId="LiveId" clId="{5EB18957-D735-4635-945B-4D22E4D4F6FF}" dt="2022-05-11T17:04:40.638" v="571"/>
          <ac:picMkLst>
            <pc:docMk/>
            <pc:sldMk cId="248476453" sldId="561"/>
            <ac:picMk id="3" creationId="{2CA4D1A8-8B09-4159-AE9D-096D410A12E7}"/>
          </ac:picMkLst>
        </pc:picChg>
        <pc:picChg chg="add del mod">
          <ac:chgData name="krishitha akula" userId="c4b3c549116b164e" providerId="LiveId" clId="{5EB18957-D735-4635-945B-4D22E4D4F6FF}" dt="2022-05-11T17:23:52.448" v="573"/>
          <ac:picMkLst>
            <pc:docMk/>
            <pc:sldMk cId="248476453" sldId="561"/>
            <ac:picMk id="7" creationId="{4E10960C-0306-4455-A8C0-78CAADCF5711}"/>
          </ac:picMkLst>
        </pc:picChg>
        <pc:picChg chg="add del mod">
          <ac:chgData name="krishitha akula" userId="c4b3c549116b164e" providerId="LiveId" clId="{5EB18957-D735-4635-945B-4D22E4D4F6FF}" dt="2022-05-11T17:24:05.705" v="575"/>
          <ac:picMkLst>
            <pc:docMk/>
            <pc:sldMk cId="248476453" sldId="561"/>
            <ac:picMk id="10" creationId="{5CC87F48-2742-4246-A640-D568DDB2E185}"/>
          </ac:picMkLst>
        </pc:picChg>
        <pc:picChg chg="add del mod">
          <ac:chgData name="krishitha akula" userId="c4b3c549116b164e" providerId="LiveId" clId="{5EB18957-D735-4635-945B-4D22E4D4F6FF}" dt="2022-05-11T18:21:00.577" v="588"/>
          <ac:picMkLst>
            <pc:docMk/>
            <pc:sldMk cId="248476453" sldId="561"/>
            <ac:picMk id="11" creationId="{984F778C-5D91-4465-9077-D4D61FEAC21F}"/>
          </ac:picMkLst>
        </pc:picChg>
        <pc:picChg chg="add del mod">
          <ac:chgData name="krishitha akula" userId="c4b3c549116b164e" providerId="LiveId" clId="{5EB18957-D735-4635-945B-4D22E4D4F6FF}" dt="2022-05-11T19:02:58.599" v="590"/>
          <ac:picMkLst>
            <pc:docMk/>
            <pc:sldMk cId="248476453" sldId="561"/>
            <ac:picMk id="12" creationId="{2B2244C5-7BE2-4B23-8D09-E42616D9E129}"/>
          </ac:picMkLst>
        </pc:picChg>
        <pc:picChg chg="add mod">
          <ac:chgData name="krishitha akula" userId="c4b3c549116b164e" providerId="LiveId" clId="{5EB18957-D735-4635-945B-4D22E4D4F6FF}" dt="2022-05-11T19:07:47.529" v="591"/>
          <ac:picMkLst>
            <pc:docMk/>
            <pc:sldMk cId="248476453" sldId="561"/>
            <ac:picMk id="16" creationId="{B03499B7-A02E-40FA-ACF4-26247D5A0BFB}"/>
          </ac:picMkLst>
        </pc:picChg>
        <pc:picChg chg="add mod">
          <ac:chgData name="krishitha akula" userId="c4b3c549116b164e" providerId="LiveId" clId="{5EB18957-D735-4635-945B-4D22E4D4F6FF}" dt="2022-05-11T15:18:51.447" v="528" actId="1076"/>
          <ac:picMkLst>
            <pc:docMk/>
            <pc:sldMk cId="248476453" sldId="561"/>
            <ac:picMk id="22" creationId="{12BD708D-650B-49BB-A2EE-752D0D0A9851}"/>
          </ac:picMkLst>
        </pc:picChg>
        <pc:cxnChg chg="add del mod">
          <ac:chgData name="krishitha akula" userId="c4b3c549116b164e" providerId="LiveId" clId="{5EB18957-D735-4635-945B-4D22E4D4F6FF}" dt="2022-05-11T15:19:04.041" v="530" actId="11529"/>
          <ac:cxnSpMkLst>
            <pc:docMk/>
            <pc:sldMk cId="248476453" sldId="561"/>
            <ac:cxnSpMk id="11" creationId="{B23CE860-C2EB-4935-A338-8E8EBE860B63}"/>
          </ac:cxnSpMkLst>
        </pc:cxnChg>
        <pc:cxnChg chg="add mod">
          <ac:chgData name="krishitha akula" userId="c4b3c549116b164e" providerId="LiveId" clId="{5EB18957-D735-4635-945B-4D22E4D4F6FF}" dt="2022-05-11T15:19:30.255" v="538" actId="208"/>
          <ac:cxnSpMkLst>
            <pc:docMk/>
            <pc:sldMk cId="248476453" sldId="561"/>
            <ac:cxnSpMk id="14" creationId="{BC216986-2B9C-4ABC-8DBC-2443DDE5F56D}"/>
          </ac:cxnSpMkLst>
        </pc:cxnChg>
        <pc:cxnChg chg="add mod">
          <ac:chgData name="krishitha akula" userId="c4b3c549116b164e" providerId="LiveId" clId="{5EB18957-D735-4635-945B-4D22E4D4F6FF}" dt="2022-05-11T15:19:53.733" v="542" actId="208"/>
          <ac:cxnSpMkLst>
            <pc:docMk/>
            <pc:sldMk cId="248476453" sldId="561"/>
            <ac:cxnSpMk id="18" creationId="{781CECD5-61A2-41B8-B252-4B5227676FF9}"/>
          </ac:cxnSpMkLst>
        </pc:cxnChg>
      </pc:sldChg>
      <pc:sldChg chg="addSp delSp modSp new mod modTransition modAnim">
        <pc:chgData name="krishitha akula" userId="c4b3c549116b164e" providerId="LiveId" clId="{5EB18957-D735-4635-945B-4D22E4D4F6FF}" dt="2022-05-11T19:07:47.529" v="591"/>
        <pc:sldMkLst>
          <pc:docMk/>
          <pc:sldMk cId="1148214288" sldId="562"/>
        </pc:sldMkLst>
        <pc:spChg chg="del">
          <ac:chgData name="krishitha akula" userId="c4b3c549116b164e" providerId="LiveId" clId="{5EB18957-D735-4635-945B-4D22E4D4F6FF}" dt="2022-05-11T04:24:44.515" v="1" actId="21"/>
          <ac:spMkLst>
            <pc:docMk/>
            <pc:sldMk cId="1148214288" sldId="562"/>
            <ac:spMk id="2" creationId="{85041B91-9C52-4A59-945F-2410787D48DE}"/>
          </ac:spMkLst>
        </pc:spChg>
        <pc:spChg chg="add del mod">
          <ac:chgData name="krishitha akula" userId="c4b3c549116b164e" providerId="LiveId" clId="{5EB18957-D735-4635-945B-4D22E4D4F6FF}" dt="2022-05-11T15:06:29.870" v="437"/>
          <ac:spMkLst>
            <pc:docMk/>
            <pc:sldMk cId="1148214288" sldId="562"/>
            <ac:spMk id="2" creationId="{C11F8C1C-C937-4B52-9B93-83DBA710E49E}"/>
          </ac:spMkLst>
        </pc:spChg>
        <pc:spChg chg="mod">
          <ac:chgData name="krishitha akula" userId="c4b3c549116b164e" providerId="LiveId" clId="{5EB18957-D735-4635-945B-4D22E4D4F6FF}" dt="2022-05-11T04:41:33.830" v="114" actId="1076"/>
          <ac:spMkLst>
            <pc:docMk/>
            <pc:sldMk cId="1148214288" sldId="562"/>
            <ac:spMk id="3" creationId="{C6EDBF38-A154-4444-A175-21F1613A3BD9}"/>
          </ac:spMkLst>
        </pc:spChg>
        <pc:spChg chg="del">
          <ac:chgData name="krishitha akula" userId="c4b3c549116b164e" providerId="LiveId" clId="{5EB18957-D735-4635-945B-4D22E4D4F6FF}" dt="2022-05-11T04:24:56.751" v="2" actId="931"/>
          <ac:spMkLst>
            <pc:docMk/>
            <pc:sldMk cId="1148214288" sldId="562"/>
            <ac:spMk id="4" creationId="{1A59BB1B-396F-4452-842C-699501520070}"/>
          </ac:spMkLst>
        </pc:spChg>
        <pc:spChg chg="add del mod">
          <ac:chgData name="krishitha akula" userId="c4b3c549116b164e" providerId="LiveId" clId="{5EB18957-D735-4635-945B-4D22E4D4F6FF}" dt="2022-05-11T15:07:05.977" v="442"/>
          <ac:spMkLst>
            <pc:docMk/>
            <pc:sldMk cId="1148214288" sldId="562"/>
            <ac:spMk id="4" creationId="{CE5B0C74-B6B3-4AE7-B796-019176C83F2D}"/>
          </ac:spMkLst>
        </pc:spChg>
        <pc:spChg chg="mod">
          <ac:chgData name="krishitha akula" userId="c4b3c549116b164e" providerId="LiveId" clId="{5EB18957-D735-4635-945B-4D22E4D4F6FF}" dt="2022-05-11T04:41:46.146" v="115" actId="1076"/>
          <ac:spMkLst>
            <pc:docMk/>
            <pc:sldMk cId="1148214288" sldId="562"/>
            <ac:spMk id="5" creationId="{91496244-F894-4428-9338-76F7F73266E4}"/>
          </ac:spMkLst>
        </pc:spChg>
        <pc:spChg chg="del">
          <ac:chgData name="krishitha akula" userId="c4b3c549116b164e" providerId="LiveId" clId="{5EB18957-D735-4635-945B-4D22E4D4F6FF}" dt="2022-05-11T04:25:24.356" v="7" actId="931"/>
          <ac:spMkLst>
            <pc:docMk/>
            <pc:sldMk cId="1148214288" sldId="562"/>
            <ac:spMk id="6" creationId="{30ADCB01-7265-42E3-9119-041E85D387A7}"/>
          </ac:spMkLst>
        </pc:spChg>
        <pc:spChg chg="mod">
          <ac:chgData name="krishitha akula" userId="c4b3c549116b164e" providerId="LiveId" clId="{5EB18957-D735-4635-945B-4D22E4D4F6FF}" dt="2022-05-11T04:41:58.155" v="117" actId="313"/>
          <ac:spMkLst>
            <pc:docMk/>
            <pc:sldMk cId="1148214288" sldId="562"/>
            <ac:spMk id="7" creationId="{8E1BF15B-0393-4BE9-AB47-FC1A0DB16558}"/>
          </ac:spMkLst>
        </pc:spChg>
        <pc:spChg chg="del">
          <ac:chgData name="krishitha akula" userId="c4b3c549116b164e" providerId="LiveId" clId="{5EB18957-D735-4635-945B-4D22E4D4F6FF}" dt="2022-05-11T04:25:34.135" v="10" actId="931"/>
          <ac:spMkLst>
            <pc:docMk/>
            <pc:sldMk cId="1148214288" sldId="562"/>
            <ac:spMk id="8" creationId="{784E4425-E1C3-4980-BE7A-1B1FB360524D}"/>
          </ac:spMkLst>
        </pc:spChg>
        <pc:spChg chg="del">
          <ac:chgData name="krishitha akula" userId="c4b3c549116b164e" providerId="LiveId" clId="{5EB18957-D735-4635-945B-4D22E4D4F6FF}" dt="2022-05-11T04:33:57.341" v="68" actId="21"/>
          <ac:spMkLst>
            <pc:docMk/>
            <pc:sldMk cId="1148214288" sldId="562"/>
            <ac:spMk id="9" creationId="{1907AD15-5CC5-4F3E-A63D-A6AADB319B42}"/>
          </ac:spMkLst>
        </pc:spChg>
        <pc:spChg chg="del">
          <ac:chgData name="krishitha akula" userId="c4b3c549116b164e" providerId="LiveId" clId="{5EB18957-D735-4635-945B-4D22E4D4F6FF}" dt="2022-05-11T04:34:01.717" v="69" actId="21"/>
          <ac:spMkLst>
            <pc:docMk/>
            <pc:sldMk cId="1148214288" sldId="562"/>
            <ac:spMk id="10" creationId="{87EDE418-61B6-4324-8C86-2F218D15A5FA}"/>
          </ac:spMkLst>
        </pc:spChg>
        <pc:spChg chg="del">
          <ac:chgData name="krishitha akula" userId="c4b3c549116b164e" providerId="LiveId" clId="{5EB18957-D735-4635-945B-4D22E4D4F6FF}" dt="2022-05-11T04:34:06.643" v="70" actId="21"/>
          <ac:spMkLst>
            <pc:docMk/>
            <pc:sldMk cId="1148214288" sldId="562"/>
            <ac:spMk id="11" creationId="{7258DDCB-DD17-4EB7-A638-ADE5E1D181BB}"/>
          </ac:spMkLst>
        </pc:spChg>
        <pc:spChg chg="add mod">
          <ac:chgData name="krishitha akula" userId="c4b3c549116b164e" providerId="LiveId" clId="{5EB18957-D735-4635-945B-4D22E4D4F6FF}" dt="2022-05-11T15:06:24.473" v="435"/>
          <ac:spMkLst>
            <pc:docMk/>
            <pc:sldMk cId="1148214288" sldId="562"/>
            <ac:spMk id="14" creationId="{E1890819-4774-40BF-A582-B5CB95960887}"/>
          </ac:spMkLst>
        </pc:spChg>
        <pc:spChg chg="add del mod">
          <ac:chgData name="krishitha akula" userId="c4b3c549116b164e" providerId="LiveId" clId="{5EB18957-D735-4635-945B-4D22E4D4F6FF}" dt="2022-05-11T04:43:25.718" v="128"/>
          <ac:spMkLst>
            <pc:docMk/>
            <pc:sldMk cId="1148214288" sldId="562"/>
            <ac:spMk id="28" creationId="{47C9CDED-112A-4390-BE74-74FFB2A467AA}"/>
          </ac:spMkLst>
        </pc:spChg>
        <pc:spChg chg="add mod">
          <ac:chgData name="krishitha akula" userId="c4b3c549116b164e" providerId="LiveId" clId="{5EB18957-D735-4635-945B-4D22E4D4F6FF}" dt="2022-05-11T04:45:24.527" v="138" actId="1076"/>
          <ac:spMkLst>
            <pc:docMk/>
            <pc:sldMk cId="1148214288" sldId="562"/>
            <ac:spMk id="29" creationId="{AC55B68D-5494-4FEB-A3CF-7B9438C02140}"/>
          </ac:spMkLst>
        </pc:spChg>
        <pc:graphicFrameChg chg="add del mod modGraphic">
          <ac:chgData name="krishitha akula" userId="c4b3c549116b164e" providerId="LiveId" clId="{5EB18957-D735-4635-945B-4D22E4D4F6FF}" dt="2022-05-11T04:40:02.430" v="102" actId="21"/>
          <ac:graphicFrameMkLst>
            <pc:docMk/>
            <pc:sldMk cId="1148214288" sldId="562"/>
            <ac:graphicFrameMk id="18" creationId="{AB10B4BD-74EA-456F-82E1-4ABE1AC788B0}"/>
          </ac:graphicFrameMkLst>
        </pc:graphicFrameChg>
        <pc:graphicFrameChg chg="add mod">
          <ac:chgData name="krishitha akula" userId="c4b3c549116b164e" providerId="LiveId" clId="{5EB18957-D735-4635-945B-4D22E4D4F6FF}" dt="2022-05-11T04:42:23.100" v="118"/>
          <ac:graphicFrameMkLst>
            <pc:docMk/>
            <pc:sldMk cId="1148214288" sldId="562"/>
            <ac:graphicFrameMk id="23" creationId="{4A640AF2-04BC-4F58-9A10-C0F2758E1699}"/>
          </ac:graphicFrameMkLst>
        </pc:graphicFrameChg>
        <pc:picChg chg="add del mod">
          <ac:chgData name="krishitha akula" userId="c4b3c549116b164e" providerId="LiveId" clId="{5EB18957-D735-4635-945B-4D22E4D4F6FF}" dt="2022-05-11T19:02:58.599" v="590"/>
          <ac:picMkLst>
            <pc:docMk/>
            <pc:sldMk cId="1148214288" sldId="562"/>
            <ac:picMk id="2" creationId="{B903B428-9BC1-454F-9830-24DC4AD43536}"/>
          </ac:picMkLst>
        </pc:picChg>
        <pc:picChg chg="add mod">
          <ac:chgData name="krishitha akula" userId="c4b3c549116b164e" providerId="LiveId" clId="{5EB18957-D735-4635-945B-4D22E4D4F6FF}" dt="2022-05-11T19:07:47.529" v="591"/>
          <ac:picMkLst>
            <pc:docMk/>
            <pc:sldMk cId="1148214288" sldId="562"/>
            <ac:picMk id="4" creationId="{C7A71C3E-49C5-4A08-9896-90CBDE180FE5}"/>
          </ac:picMkLst>
        </pc:picChg>
        <pc:picChg chg="add mod">
          <ac:chgData name="krishitha akula" userId="c4b3c549116b164e" providerId="LiveId" clId="{5EB18957-D735-4635-945B-4D22E4D4F6FF}" dt="2022-05-11T04:41:07.947" v="111" actId="1076"/>
          <ac:picMkLst>
            <pc:docMk/>
            <pc:sldMk cId="1148214288" sldId="562"/>
            <ac:picMk id="13" creationId="{F7F2821B-2394-4725-B474-C0E6E598932E}"/>
          </ac:picMkLst>
        </pc:picChg>
        <pc:picChg chg="add mod">
          <ac:chgData name="krishitha akula" userId="c4b3c549116b164e" providerId="LiveId" clId="{5EB18957-D735-4635-945B-4D22E4D4F6FF}" dt="2022-05-11T04:41:10.936" v="112" actId="1076"/>
          <ac:picMkLst>
            <pc:docMk/>
            <pc:sldMk cId="1148214288" sldId="562"/>
            <ac:picMk id="15" creationId="{7324EC1D-9E1F-4661-98CB-6934C5B78787}"/>
          </ac:picMkLst>
        </pc:picChg>
        <pc:picChg chg="add mod">
          <ac:chgData name="krishitha akula" userId="c4b3c549116b164e" providerId="LiveId" clId="{5EB18957-D735-4635-945B-4D22E4D4F6FF}" dt="2022-05-11T15:07:05.034" v="440" actId="1076"/>
          <ac:picMkLst>
            <pc:docMk/>
            <pc:sldMk cId="1148214288" sldId="562"/>
            <ac:picMk id="16" creationId="{D02B98B6-2705-41E8-A6CE-8D2705F52326}"/>
          </ac:picMkLst>
        </pc:picChg>
        <pc:picChg chg="add mod">
          <ac:chgData name="krishitha akula" userId="c4b3c549116b164e" providerId="LiveId" clId="{5EB18957-D735-4635-945B-4D22E4D4F6FF}" dt="2022-05-11T04:41:21.687" v="113" actId="1076"/>
          <ac:picMkLst>
            <pc:docMk/>
            <pc:sldMk cId="1148214288" sldId="562"/>
            <ac:picMk id="17" creationId="{981D2DA1-7062-4D21-BB47-242AF0EB5287}"/>
          </ac:picMkLst>
        </pc:picChg>
        <pc:cxnChg chg="add mod">
          <ac:chgData name="krishitha akula" userId="c4b3c549116b164e" providerId="LiveId" clId="{5EB18957-D735-4635-945B-4D22E4D4F6FF}" dt="2022-05-11T15:10:48.888" v="472" actId="14100"/>
          <ac:cxnSpMkLst>
            <pc:docMk/>
            <pc:sldMk cId="1148214288" sldId="562"/>
            <ac:cxnSpMk id="8" creationId="{F6613575-E630-48FF-9B8B-9F054348D610}"/>
          </ac:cxnSpMkLst>
        </pc:cxnChg>
        <pc:cxnChg chg="add mod">
          <ac:chgData name="krishitha akula" userId="c4b3c549116b164e" providerId="LiveId" clId="{5EB18957-D735-4635-945B-4D22E4D4F6FF}" dt="2022-05-11T15:11:00.454" v="474" actId="14100"/>
          <ac:cxnSpMkLst>
            <pc:docMk/>
            <pc:sldMk cId="1148214288" sldId="562"/>
            <ac:cxnSpMk id="10" creationId="{DA58D9CB-D50A-422F-8492-46AA9C45BD9D}"/>
          </ac:cxnSpMkLst>
        </pc:cxnChg>
        <pc:cxnChg chg="add del mod">
          <ac:chgData name="krishitha akula" userId="c4b3c549116b164e" providerId="LiveId" clId="{5EB18957-D735-4635-945B-4D22E4D4F6FF}" dt="2022-05-11T04:40:07.330" v="103" actId="21"/>
          <ac:cxnSpMkLst>
            <pc:docMk/>
            <pc:sldMk cId="1148214288" sldId="562"/>
            <ac:cxnSpMk id="20" creationId="{0B4A1527-3610-409E-986A-0C06E2B9D17D}"/>
          </ac:cxnSpMkLst>
        </pc:cxnChg>
        <pc:cxnChg chg="add del mod">
          <ac:chgData name="krishitha akula" userId="c4b3c549116b164e" providerId="LiveId" clId="{5EB18957-D735-4635-945B-4D22E4D4F6FF}" dt="2022-05-11T04:40:11.322" v="104" actId="21"/>
          <ac:cxnSpMkLst>
            <pc:docMk/>
            <pc:sldMk cId="1148214288" sldId="562"/>
            <ac:cxnSpMk id="22" creationId="{2E1CBA81-34D7-404B-88FE-9BD9AA079742}"/>
          </ac:cxnSpMkLst>
        </pc:cxnChg>
        <pc:cxnChg chg="add mod">
          <ac:chgData name="krishitha akula" userId="c4b3c549116b164e" providerId="LiveId" clId="{5EB18957-D735-4635-945B-4D22E4D4F6FF}" dt="2022-05-11T04:42:46.336" v="121" actId="208"/>
          <ac:cxnSpMkLst>
            <pc:docMk/>
            <pc:sldMk cId="1148214288" sldId="562"/>
            <ac:cxnSpMk id="25" creationId="{ED7E44B9-C1FC-40F3-B17B-193DED772001}"/>
          </ac:cxnSpMkLst>
        </pc:cxnChg>
        <pc:cxnChg chg="add mod">
          <ac:chgData name="krishitha akula" userId="c4b3c549116b164e" providerId="LiveId" clId="{5EB18957-D735-4635-945B-4D22E4D4F6FF}" dt="2022-05-11T04:43:12.569" v="125" actId="1076"/>
          <ac:cxnSpMkLst>
            <pc:docMk/>
            <pc:sldMk cId="1148214288" sldId="562"/>
            <ac:cxnSpMk id="27" creationId="{0B2F3F6B-FB13-423A-8E63-FB65D0B5DB67}"/>
          </ac:cxnSpMkLst>
        </pc:cxnChg>
      </pc:sldChg>
      <pc:sldChg chg="addSp delSp modSp new mod modTransition setBg modAnim setClrOvrMap">
        <pc:chgData name="krishitha akula" userId="c4b3c549116b164e" providerId="LiveId" clId="{5EB18957-D735-4635-945B-4D22E4D4F6FF}" dt="2022-05-11T19:07:47.529" v="591"/>
        <pc:sldMkLst>
          <pc:docMk/>
          <pc:sldMk cId="888454831" sldId="563"/>
        </pc:sldMkLst>
        <pc:spChg chg="mod">
          <ac:chgData name="krishitha akula" userId="c4b3c549116b164e" providerId="LiveId" clId="{5EB18957-D735-4635-945B-4D22E4D4F6FF}" dt="2022-05-11T04:53:28.656" v="148" actId="26606"/>
          <ac:spMkLst>
            <pc:docMk/>
            <pc:sldMk cId="888454831" sldId="563"/>
            <ac:spMk id="2" creationId="{78739751-5C85-4CC5-ADAF-DD7A108D6B88}"/>
          </ac:spMkLst>
        </pc:spChg>
        <pc:spChg chg="add del mod">
          <ac:chgData name="krishitha akula" userId="c4b3c549116b164e" providerId="LiveId" clId="{5EB18957-D735-4635-945B-4D22E4D4F6FF}" dt="2022-05-11T15:04:05.050" v="416"/>
          <ac:spMkLst>
            <pc:docMk/>
            <pc:sldMk cId="888454831" sldId="563"/>
            <ac:spMk id="3" creationId="{2D8F278C-C166-455F-9663-E20FC17E67FB}"/>
          </ac:spMkLst>
        </pc:spChg>
        <pc:spChg chg="del">
          <ac:chgData name="krishitha akula" userId="c4b3c549116b164e" providerId="LiveId" clId="{5EB18957-D735-4635-945B-4D22E4D4F6FF}" dt="2022-05-11T04:50:22.054" v="141" actId="22"/>
          <ac:spMkLst>
            <pc:docMk/>
            <pc:sldMk cId="888454831" sldId="563"/>
            <ac:spMk id="3" creationId="{89DCC82E-2D88-4E9B-A904-5428A11DF40A}"/>
          </ac:spMkLst>
        </pc:spChg>
        <pc:spChg chg="del mod ord">
          <ac:chgData name="krishitha akula" userId="c4b3c549116b164e" providerId="LiveId" clId="{5EB18957-D735-4635-945B-4D22E4D4F6FF}" dt="2022-05-11T04:51:51.042" v="144" actId="21"/>
          <ac:spMkLst>
            <pc:docMk/>
            <pc:sldMk cId="888454831" sldId="563"/>
            <ac:spMk id="4" creationId="{2C276541-DB6C-4038-888C-B1203E792B1C}"/>
          </ac:spMkLst>
        </pc:spChg>
        <pc:spChg chg="add del mod">
          <ac:chgData name="krishitha akula" userId="c4b3c549116b164e" providerId="LiveId" clId="{5EB18957-D735-4635-945B-4D22E4D4F6FF}" dt="2022-05-11T15:05:12.910" v="426"/>
          <ac:spMkLst>
            <pc:docMk/>
            <pc:sldMk cId="888454831" sldId="563"/>
            <ac:spMk id="4" creationId="{3BFA4C89-4C5B-431F-8AA4-FAA19C0CFB9C}"/>
          </ac:spMkLst>
        </pc:spChg>
        <pc:spChg chg="del mod ord">
          <ac:chgData name="krishitha akula" userId="c4b3c549116b164e" providerId="LiveId" clId="{5EB18957-D735-4635-945B-4D22E4D4F6FF}" dt="2022-05-11T04:53:48.203" v="149" actId="21"/>
          <ac:spMkLst>
            <pc:docMk/>
            <pc:sldMk cId="888454831" sldId="563"/>
            <ac:spMk id="5" creationId="{6E9E997C-F9C7-4925-8621-DC2A7F61AB78}"/>
          </ac:spMkLst>
        </pc:spChg>
        <pc:spChg chg="add del mod">
          <ac:chgData name="krishitha akula" userId="c4b3c549116b164e" providerId="LiveId" clId="{5EB18957-D735-4635-945B-4D22E4D4F6FF}" dt="2022-05-11T15:05:12.910" v="428"/>
          <ac:spMkLst>
            <pc:docMk/>
            <pc:sldMk cId="888454831" sldId="563"/>
            <ac:spMk id="5" creationId="{D57052AB-9BB6-420C-A674-C12CAA21304A}"/>
          </ac:spMkLst>
        </pc:spChg>
        <pc:spChg chg="del mod">
          <ac:chgData name="krishitha akula" userId="c4b3c549116b164e" providerId="LiveId" clId="{5EB18957-D735-4635-945B-4D22E4D4F6FF}" dt="2022-05-11T04:51:57.140" v="145" actId="21"/>
          <ac:spMkLst>
            <pc:docMk/>
            <pc:sldMk cId="888454831" sldId="563"/>
            <ac:spMk id="6" creationId="{9043A456-4324-49EC-9D6B-DAE75A216545}"/>
          </ac:spMkLst>
        </pc:spChg>
        <pc:spChg chg="add mod">
          <ac:chgData name="krishitha akula" userId="c4b3c549116b164e" providerId="LiveId" clId="{5EB18957-D735-4635-945B-4D22E4D4F6FF}" dt="2022-05-11T18:11:55.899" v="587" actId="1076"/>
          <ac:spMkLst>
            <pc:docMk/>
            <pc:sldMk cId="888454831" sldId="563"/>
            <ac:spMk id="12" creationId="{37C4953D-7A3A-9F22-830B-B9F988441DBF}"/>
          </ac:spMkLst>
        </pc:spChg>
        <pc:spChg chg="add mod">
          <ac:chgData name="krishitha akula" userId="c4b3c549116b164e" providerId="LiveId" clId="{5EB18957-D735-4635-945B-4D22E4D4F6FF}" dt="2022-05-11T15:05:06.082" v="424" actId="1076"/>
          <ac:spMkLst>
            <pc:docMk/>
            <pc:sldMk cId="888454831" sldId="563"/>
            <ac:spMk id="14" creationId="{5C0BC542-F2DC-4284-95CB-6FFA821FAB27}"/>
          </ac:spMkLst>
        </pc:spChg>
        <pc:spChg chg="add del">
          <ac:chgData name="krishitha akula" userId="c4b3c549116b164e" providerId="LiveId" clId="{5EB18957-D735-4635-945B-4D22E4D4F6FF}" dt="2022-05-11T04:53:28.656" v="148" actId="26606"/>
          <ac:spMkLst>
            <pc:docMk/>
            <pc:sldMk cId="888454831" sldId="563"/>
            <ac:spMk id="15" creationId="{C0B13FF8-2B3C-4BC1-B3E4-254B3F8C3EF4}"/>
          </ac:spMkLst>
        </pc:spChg>
        <pc:spChg chg="add del">
          <ac:chgData name="krishitha akula" userId="c4b3c549116b164e" providerId="LiveId" clId="{5EB18957-D735-4635-945B-4D22E4D4F6FF}" dt="2022-05-11T04:53:28.656" v="148" actId="26606"/>
          <ac:spMkLst>
            <pc:docMk/>
            <pc:sldMk cId="888454831" sldId="563"/>
            <ac:spMk id="17" creationId="{B9C1207E-FFD8-4821-AFE6-71C724360939}"/>
          </ac:spMkLst>
        </pc:spChg>
        <pc:spChg chg="add del">
          <ac:chgData name="krishitha akula" userId="c4b3c549116b164e" providerId="LiveId" clId="{5EB18957-D735-4635-945B-4D22E4D4F6FF}" dt="2022-05-11T04:53:28.656" v="148" actId="26606"/>
          <ac:spMkLst>
            <pc:docMk/>
            <pc:sldMk cId="888454831" sldId="563"/>
            <ac:spMk id="19" creationId="{2B199503-2632-490F-8EB2-759D88708F96}"/>
          </ac:spMkLst>
        </pc:spChg>
        <pc:spChg chg="add del">
          <ac:chgData name="krishitha akula" userId="c4b3c549116b164e" providerId="LiveId" clId="{5EB18957-D735-4635-945B-4D22E4D4F6FF}" dt="2022-05-11T04:53:28.656" v="148" actId="26606"/>
          <ac:spMkLst>
            <pc:docMk/>
            <pc:sldMk cId="888454831" sldId="563"/>
            <ac:spMk id="21" creationId="{F11C7CB4-0228-486A-931A-262ABB670EB0}"/>
          </ac:spMkLst>
        </pc:spChg>
        <pc:spChg chg="add">
          <ac:chgData name="krishitha akula" userId="c4b3c549116b164e" providerId="LiveId" clId="{5EB18957-D735-4635-945B-4D22E4D4F6FF}" dt="2022-05-11T04:53:28.656" v="148" actId="26606"/>
          <ac:spMkLst>
            <pc:docMk/>
            <pc:sldMk cId="888454831" sldId="563"/>
            <ac:spMk id="26" creationId="{B4AAD3FD-83A5-4B89-9F8F-01B8870865BE}"/>
          </ac:spMkLst>
        </pc:spChg>
        <pc:spChg chg="add">
          <ac:chgData name="krishitha akula" userId="c4b3c549116b164e" providerId="LiveId" clId="{5EB18957-D735-4635-945B-4D22E4D4F6FF}" dt="2022-05-11T04:53:28.656" v="148" actId="26606"/>
          <ac:spMkLst>
            <pc:docMk/>
            <pc:sldMk cId="888454831" sldId="563"/>
            <ac:spMk id="28" creationId="{61752F1D-FC0F-4103-9584-630E643CCDA6}"/>
          </ac:spMkLst>
        </pc:spChg>
        <pc:spChg chg="add">
          <ac:chgData name="krishitha akula" userId="c4b3c549116b164e" providerId="LiveId" clId="{5EB18957-D735-4635-945B-4D22E4D4F6FF}" dt="2022-05-11T04:53:28.656" v="148" actId="26606"/>
          <ac:spMkLst>
            <pc:docMk/>
            <pc:sldMk cId="888454831" sldId="563"/>
            <ac:spMk id="30" creationId="{70151CB7-E7DE-4917-B831-01DF9CE01306}"/>
          </ac:spMkLst>
        </pc:spChg>
        <pc:spChg chg="add">
          <ac:chgData name="krishitha akula" userId="c4b3c549116b164e" providerId="LiveId" clId="{5EB18957-D735-4635-945B-4D22E4D4F6FF}" dt="2022-05-11T04:53:28.656" v="148" actId="26606"/>
          <ac:spMkLst>
            <pc:docMk/>
            <pc:sldMk cId="888454831" sldId="563"/>
            <ac:spMk id="32" creationId="{A92A1116-1C84-41DF-B803-1F7B0883EC82}"/>
          </ac:spMkLst>
        </pc:spChg>
        <pc:picChg chg="add del mod">
          <ac:chgData name="krishitha akula" userId="c4b3c549116b164e" providerId="LiveId" clId="{5EB18957-D735-4635-945B-4D22E4D4F6FF}" dt="2022-05-11T19:02:58.599" v="590"/>
          <ac:picMkLst>
            <pc:docMk/>
            <pc:sldMk cId="888454831" sldId="563"/>
            <ac:picMk id="3" creationId="{692F1A09-17E2-4E5C-8BC2-FCD3F4E21A4B}"/>
          </ac:picMkLst>
        </pc:picChg>
        <pc:picChg chg="add mod">
          <ac:chgData name="krishitha akula" userId="c4b3c549116b164e" providerId="LiveId" clId="{5EB18957-D735-4635-945B-4D22E4D4F6FF}" dt="2022-05-11T19:07:47.529" v="591"/>
          <ac:picMkLst>
            <pc:docMk/>
            <pc:sldMk cId="888454831" sldId="563"/>
            <ac:picMk id="4" creationId="{FE28E3C1-ACD4-459D-8E70-1859461587A1}"/>
          </ac:picMkLst>
        </pc:picChg>
        <pc:picChg chg="add mod ord">
          <ac:chgData name="krishitha akula" userId="c4b3c549116b164e" providerId="LiveId" clId="{5EB18957-D735-4635-945B-4D22E4D4F6FF}" dt="2022-05-11T04:53:49.301" v="150" actId="27614"/>
          <ac:picMkLst>
            <pc:docMk/>
            <pc:sldMk cId="888454831" sldId="563"/>
            <ac:picMk id="8" creationId="{CC6541B8-49BC-4F15-A110-0977620C97B4}"/>
          </ac:picMkLst>
        </pc:picChg>
        <pc:picChg chg="add mod">
          <ac:chgData name="krishitha akula" userId="c4b3c549116b164e" providerId="LiveId" clId="{5EB18957-D735-4635-945B-4D22E4D4F6FF}" dt="2022-05-11T15:04:36.193" v="420" actId="1076"/>
          <ac:picMkLst>
            <pc:docMk/>
            <pc:sldMk cId="888454831" sldId="563"/>
            <ac:picMk id="13" creationId="{E50B5297-8DDB-4C05-BA98-3BD121D41454}"/>
          </ac:picMkLst>
        </pc:picChg>
        <pc:cxnChg chg="add mod">
          <ac:chgData name="krishitha akula" userId="c4b3c549116b164e" providerId="LiveId" clId="{5EB18957-D735-4635-945B-4D22E4D4F6FF}" dt="2022-05-11T15:05:27.989" v="430" actId="13822"/>
          <ac:cxnSpMkLst>
            <pc:docMk/>
            <pc:sldMk cId="888454831" sldId="563"/>
            <ac:cxnSpMk id="7" creationId="{F070D5BB-BD96-4BB8-8FE1-6568294040CF}"/>
          </ac:cxnSpMkLst>
        </pc:cxnChg>
        <pc:cxnChg chg="add del mod">
          <ac:chgData name="krishitha akula" userId="c4b3c549116b164e" providerId="LiveId" clId="{5EB18957-D735-4635-945B-4D22E4D4F6FF}" dt="2022-05-11T15:04:03.333" v="414"/>
          <ac:cxnSpMkLst>
            <pc:docMk/>
            <pc:sldMk cId="888454831" sldId="563"/>
            <ac:cxnSpMk id="10" creationId="{5FA89BA9-7CCA-4613-B0E4-1750E3B317C3}"/>
          </ac:cxnSpMkLst>
        </pc:cxnChg>
        <pc:cxnChg chg="add mod">
          <ac:chgData name="krishitha akula" userId="c4b3c549116b164e" providerId="LiveId" clId="{5EB18957-D735-4635-945B-4D22E4D4F6FF}" dt="2022-05-11T15:05:45.096" v="433" actId="1076"/>
          <ac:cxnSpMkLst>
            <pc:docMk/>
            <pc:sldMk cId="888454831" sldId="563"/>
            <ac:cxnSpMk id="11" creationId="{713ADA6B-D542-4F4C-8A81-0A86ABC2FA90}"/>
          </ac:cxnSpMkLst>
        </pc:cxnChg>
      </pc:sldChg>
      <pc:sldChg chg="addSp delSp modSp new mod modTransition setBg modAnim setClrOvrMap">
        <pc:chgData name="krishitha akula" userId="c4b3c549116b164e" providerId="LiveId" clId="{5EB18957-D735-4635-945B-4D22E4D4F6FF}" dt="2022-05-11T19:07:47.529" v="591"/>
        <pc:sldMkLst>
          <pc:docMk/>
          <pc:sldMk cId="778877257" sldId="564"/>
        </pc:sldMkLst>
        <pc:spChg chg="del mod ord">
          <ac:chgData name="krishitha akula" userId="c4b3c549116b164e" providerId="LiveId" clId="{5EB18957-D735-4635-945B-4D22E4D4F6FF}" dt="2022-05-11T14:31:23.970" v="217" actId="21"/>
          <ac:spMkLst>
            <pc:docMk/>
            <pc:sldMk cId="778877257" sldId="564"/>
            <ac:spMk id="2" creationId="{89598F4F-4765-4E61-93B0-64751EAF2BC3}"/>
          </ac:spMkLst>
        </pc:spChg>
        <pc:spChg chg="mod ord">
          <ac:chgData name="krishitha akula" userId="c4b3c549116b164e" providerId="LiveId" clId="{5EB18957-D735-4635-945B-4D22E4D4F6FF}" dt="2022-05-11T17:01:17.144" v="567" actId="313"/>
          <ac:spMkLst>
            <pc:docMk/>
            <pc:sldMk cId="778877257" sldId="564"/>
            <ac:spMk id="3" creationId="{5ABABFA2-40E6-473A-8BDF-EE4F066152F3}"/>
          </ac:spMkLst>
        </pc:spChg>
        <pc:spChg chg="del mod ord">
          <ac:chgData name="krishitha akula" userId="c4b3c549116b164e" providerId="LiveId" clId="{5EB18957-D735-4635-945B-4D22E4D4F6FF}" dt="2022-05-11T14:30:41.910" v="211" actId="21"/>
          <ac:spMkLst>
            <pc:docMk/>
            <pc:sldMk cId="778877257" sldId="564"/>
            <ac:spMk id="4" creationId="{7495A763-3DA6-4BA4-A06D-A0F372C88B88}"/>
          </ac:spMkLst>
        </pc:spChg>
        <pc:spChg chg="del mod ord">
          <ac:chgData name="krishitha akula" userId="c4b3c549116b164e" providerId="LiveId" clId="{5EB18957-D735-4635-945B-4D22E4D4F6FF}" dt="2022-05-11T14:30:35.078" v="210" actId="21"/>
          <ac:spMkLst>
            <pc:docMk/>
            <pc:sldMk cId="778877257" sldId="564"/>
            <ac:spMk id="5" creationId="{C296837B-A912-4CB9-9264-C970129B09B3}"/>
          </ac:spMkLst>
        </pc:spChg>
        <pc:spChg chg="del mod ord">
          <ac:chgData name="krishitha akula" userId="c4b3c549116b164e" providerId="LiveId" clId="{5EB18957-D735-4635-945B-4D22E4D4F6FF}" dt="2022-05-11T14:30:46.395" v="212" actId="21"/>
          <ac:spMkLst>
            <pc:docMk/>
            <pc:sldMk cId="778877257" sldId="564"/>
            <ac:spMk id="6" creationId="{58CD91C4-C9EA-43C9-A77E-CD9BC20F59EA}"/>
          </ac:spMkLst>
        </pc:spChg>
        <pc:spChg chg="add del mod">
          <ac:chgData name="krishitha akula" userId="c4b3c549116b164e" providerId="LiveId" clId="{5EB18957-D735-4635-945B-4D22E4D4F6FF}" dt="2022-05-11T14:31:29.667" v="218" actId="21"/>
          <ac:spMkLst>
            <pc:docMk/>
            <pc:sldMk cId="778877257" sldId="564"/>
            <ac:spMk id="8" creationId="{76CB1C3C-01C4-41EA-ABC3-C5B524D04A9A}"/>
          </ac:spMkLst>
        </pc:spChg>
        <pc:spChg chg="add del mod">
          <ac:chgData name="krishitha akula" userId="c4b3c549116b164e" providerId="LiveId" clId="{5EB18957-D735-4635-945B-4D22E4D4F6FF}" dt="2022-05-11T14:31:51.088" v="224"/>
          <ac:spMkLst>
            <pc:docMk/>
            <pc:sldMk cId="778877257" sldId="564"/>
            <ac:spMk id="9" creationId="{6192BEED-B6F0-414B-89A7-65CC46F9CB8E}"/>
          </ac:spMkLst>
        </pc:spChg>
        <pc:spChg chg="add del mod">
          <ac:chgData name="krishitha akula" userId="c4b3c549116b164e" providerId="LiveId" clId="{5EB18957-D735-4635-945B-4D22E4D4F6FF}" dt="2022-05-11T14:31:51.088" v="226"/>
          <ac:spMkLst>
            <pc:docMk/>
            <pc:sldMk cId="778877257" sldId="564"/>
            <ac:spMk id="10" creationId="{3D410380-E626-42D5-A205-C95D37FFECC4}"/>
          </ac:spMkLst>
        </pc:spChg>
        <pc:spChg chg="add del">
          <ac:chgData name="krishitha akula" userId="c4b3c549116b164e" providerId="LiveId" clId="{5EB18957-D735-4635-945B-4D22E4D4F6FF}" dt="2022-05-11T14:28:47.064" v="203" actId="26606"/>
          <ac:spMkLst>
            <pc:docMk/>
            <pc:sldMk cId="778877257" sldId="564"/>
            <ac:spMk id="11" creationId="{052BEFF1-896C-45B1-B02C-96A6A1BC389A}"/>
          </ac:spMkLst>
        </pc:spChg>
        <pc:spChg chg="add mod">
          <ac:chgData name="krishitha akula" userId="c4b3c549116b164e" providerId="LiveId" clId="{5EB18957-D735-4635-945B-4D22E4D4F6FF}" dt="2022-05-11T14:33:37.257" v="238" actId="1076"/>
          <ac:spMkLst>
            <pc:docMk/>
            <pc:sldMk cId="778877257" sldId="564"/>
            <ac:spMk id="12" creationId="{73CA2066-08E0-4D97-9C30-BBF63C200135}"/>
          </ac:spMkLst>
        </pc:spChg>
        <pc:spChg chg="add del">
          <ac:chgData name="krishitha akula" userId="c4b3c549116b164e" providerId="LiveId" clId="{5EB18957-D735-4635-945B-4D22E4D4F6FF}" dt="2022-05-11T14:28:47.064" v="203" actId="26606"/>
          <ac:spMkLst>
            <pc:docMk/>
            <pc:sldMk cId="778877257" sldId="564"/>
            <ac:spMk id="13" creationId="{BB237A14-61B1-4C00-A670-5D8D68A8668E}"/>
          </ac:spMkLst>
        </pc:spChg>
        <pc:spChg chg="add mod">
          <ac:chgData name="krishitha akula" userId="c4b3c549116b164e" providerId="LiveId" clId="{5EB18957-D735-4635-945B-4D22E4D4F6FF}" dt="2022-05-11T14:56:42.117" v="399" actId="1076"/>
          <ac:spMkLst>
            <pc:docMk/>
            <pc:sldMk cId="778877257" sldId="564"/>
            <ac:spMk id="14" creationId="{DD2EE814-A122-403D-872D-44CCE72CA5E9}"/>
          </ac:spMkLst>
        </pc:spChg>
        <pc:spChg chg="add del">
          <ac:chgData name="krishitha akula" userId="c4b3c549116b164e" providerId="LiveId" clId="{5EB18957-D735-4635-945B-4D22E4D4F6FF}" dt="2022-05-11T14:28:47.064" v="203" actId="26606"/>
          <ac:spMkLst>
            <pc:docMk/>
            <pc:sldMk cId="778877257" sldId="564"/>
            <ac:spMk id="15" creationId="{8598F259-6F54-47A3-8D13-1603D786A328}"/>
          </ac:spMkLst>
        </pc:spChg>
        <pc:spChg chg="add del mod">
          <ac:chgData name="krishitha akula" userId="c4b3c549116b164e" providerId="LiveId" clId="{5EB18957-D735-4635-945B-4D22E4D4F6FF}" dt="2022-05-11T15:02:58.131" v="406"/>
          <ac:spMkLst>
            <pc:docMk/>
            <pc:sldMk cId="778877257" sldId="564"/>
            <ac:spMk id="16" creationId="{30B817B1-F854-46A9-B4B9-5655B807EB68}"/>
          </ac:spMkLst>
        </pc:spChg>
        <pc:spChg chg="add del">
          <ac:chgData name="krishitha akula" userId="c4b3c549116b164e" providerId="LiveId" clId="{5EB18957-D735-4635-945B-4D22E4D4F6FF}" dt="2022-05-11T14:28:47.064" v="203" actId="26606"/>
          <ac:spMkLst>
            <pc:docMk/>
            <pc:sldMk cId="778877257" sldId="564"/>
            <ac:spMk id="17" creationId="{0BA768A8-4FED-4ED8-9E46-6BE72188ECD2}"/>
          </ac:spMkLst>
        </pc:spChg>
        <pc:spChg chg="add del">
          <ac:chgData name="krishitha akula" userId="c4b3c549116b164e" providerId="LiveId" clId="{5EB18957-D735-4635-945B-4D22E4D4F6FF}" dt="2022-05-11T14:28:46.974" v="202" actId="26606"/>
          <ac:spMkLst>
            <pc:docMk/>
            <pc:sldMk cId="778877257" sldId="564"/>
            <ac:spMk id="22" creationId="{052BEFF1-896C-45B1-B02C-96A6A1BC389A}"/>
          </ac:spMkLst>
        </pc:spChg>
        <pc:spChg chg="add del">
          <ac:chgData name="krishitha akula" userId="c4b3c549116b164e" providerId="LiveId" clId="{5EB18957-D735-4635-945B-4D22E4D4F6FF}" dt="2022-05-11T14:28:46.974" v="202" actId="26606"/>
          <ac:spMkLst>
            <pc:docMk/>
            <pc:sldMk cId="778877257" sldId="564"/>
            <ac:spMk id="24" creationId="{BB237A14-61B1-4C00-A670-5D8D68A8668E}"/>
          </ac:spMkLst>
        </pc:spChg>
        <pc:spChg chg="add del">
          <ac:chgData name="krishitha akula" userId="c4b3c549116b164e" providerId="LiveId" clId="{5EB18957-D735-4635-945B-4D22E4D4F6FF}" dt="2022-05-11T14:28:46.974" v="202" actId="26606"/>
          <ac:spMkLst>
            <pc:docMk/>
            <pc:sldMk cId="778877257" sldId="564"/>
            <ac:spMk id="26" creationId="{8598F259-6F54-47A3-8D13-1603D786A328}"/>
          </ac:spMkLst>
        </pc:spChg>
        <pc:spChg chg="add del">
          <ac:chgData name="krishitha akula" userId="c4b3c549116b164e" providerId="LiveId" clId="{5EB18957-D735-4635-945B-4D22E4D4F6FF}" dt="2022-05-11T14:28:46.974" v="202" actId="26606"/>
          <ac:spMkLst>
            <pc:docMk/>
            <pc:sldMk cId="778877257" sldId="564"/>
            <ac:spMk id="28" creationId="{0BA768A8-4FED-4ED8-9E46-6BE72188ECD2}"/>
          </ac:spMkLst>
        </pc:spChg>
        <pc:spChg chg="add del">
          <ac:chgData name="krishitha akula" userId="c4b3c549116b164e" providerId="LiveId" clId="{5EB18957-D735-4635-945B-4D22E4D4F6FF}" dt="2022-05-11T14:30:01.445" v="208" actId="26606"/>
          <ac:spMkLst>
            <pc:docMk/>
            <pc:sldMk cId="778877257" sldId="564"/>
            <ac:spMk id="30" creationId="{F3798573-F27B-47EB-8EA4-7EE34954C2D6}"/>
          </ac:spMkLst>
        </pc:spChg>
        <pc:spChg chg="add del">
          <ac:chgData name="krishitha akula" userId="c4b3c549116b164e" providerId="LiveId" clId="{5EB18957-D735-4635-945B-4D22E4D4F6FF}" dt="2022-05-11T14:30:01.445" v="208" actId="26606"/>
          <ac:spMkLst>
            <pc:docMk/>
            <pc:sldMk cId="778877257" sldId="564"/>
            <ac:spMk id="31" creationId="{923E8915-D2AA-4327-A45A-972C3CA9574B}"/>
          </ac:spMkLst>
        </pc:spChg>
        <pc:spChg chg="add del">
          <ac:chgData name="krishitha akula" userId="c4b3c549116b164e" providerId="LiveId" clId="{5EB18957-D735-4635-945B-4D22E4D4F6FF}" dt="2022-05-11T14:30:01.445" v="208" actId="26606"/>
          <ac:spMkLst>
            <pc:docMk/>
            <pc:sldMk cId="778877257" sldId="564"/>
            <ac:spMk id="32" creationId="{8302FC3C-9804-4950-B721-5FD704BA6065}"/>
          </ac:spMkLst>
        </pc:spChg>
        <pc:spChg chg="add del mod">
          <ac:chgData name="krishitha akula" userId="c4b3c549116b164e" providerId="LiveId" clId="{5EB18957-D735-4635-945B-4D22E4D4F6FF}" dt="2022-05-11T14:31:51.038" v="222" actId="21"/>
          <ac:spMkLst>
            <pc:docMk/>
            <pc:sldMk cId="778877257" sldId="564"/>
            <ac:spMk id="35" creationId="{CA2161DB-758D-482E-805A-5CC28A904F6E}"/>
          </ac:spMkLst>
        </pc:spChg>
        <pc:spChg chg="add del">
          <ac:chgData name="krishitha akula" userId="c4b3c549116b164e" providerId="LiveId" clId="{5EB18957-D735-4635-945B-4D22E4D4F6FF}" dt="2022-05-11T14:30:23.480" v="209" actId="26606"/>
          <ac:spMkLst>
            <pc:docMk/>
            <pc:sldMk cId="778877257" sldId="564"/>
            <ac:spMk id="39" creationId="{74CD14DB-BB81-479F-A1FC-1C75640E9F84}"/>
          </ac:spMkLst>
        </pc:spChg>
        <pc:spChg chg="add del">
          <ac:chgData name="krishitha akula" userId="c4b3c549116b164e" providerId="LiveId" clId="{5EB18957-D735-4635-945B-4D22E4D4F6FF}" dt="2022-05-11T14:30:23.480" v="209" actId="26606"/>
          <ac:spMkLst>
            <pc:docMk/>
            <pc:sldMk cId="778877257" sldId="564"/>
            <ac:spMk id="41" creationId="{C943A91B-7CA7-4592-A975-73B1BF8C4C74}"/>
          </ac:spMkLst>
        </pc:spChg>
        <pc:spChg chg="add del">
          <ac:chgData name="krishitha akula" userId="c4b3c549116b164e" providerId="LiveId" clId="{5EB18957-D735-4635-945B-4D22E4D4F6FF}" dt="2022-05-11T14:30:23.480" v="209" actId="26606"/>
          <ac:spMkLst>
            <pc:docMk/>
            <pc:sldMk cId="778877257" sldId="564"/>
            <ac:spMk id="43" creationId="{EC471314-E46A-414B-8D91-74880E84F187}"/>
          </ac:spMkLst>
        </pc:spChg>
        <pc:spChg chg="add del">
          <ac:chgData name="krishitha akula" userId="c4b3c549116b164e" providerId="LiveId" clId="{5EB18957-D735-4635-945B-4D22E4D4F6FF}" dt="2022-05-11T14:30:23.480" v="209" actId="26606"/>
          <ac:spMkLst>
            <pc:docMk/>
            <pc:sldMk cId="778877257" sldId="564"/>
            <ac:spMk id="45" creationId="{6A681326-1C9D-44A3-A627-3871BDAE4127}"/>
          </ac:spMkLst>
        </pc:spChg>
        <pc:spChg chg="add">
          <ac:chgData name="krishitha akula" userId="c4b3c549116b164e" providerId="LiveId" clId="{5EB18957-D735-4635-945B-4D22E4D4F6FF}" dt="2022-05-11T14:30:23.480" v="209" actId="26606"/>
          <ac:spMkLst>
            <pc:docMk/>
            <pc:sldMk cId="778877257" sldId="564"/>
            <ac:spMk id="50" creationId="{052BEFF1-896C-45B1-B02C-96A6A1BC389A}"/>
          </ac:spMkLst>
        </pc:spChg>
        <pc:spChg chg="add">
          <ac:chgData name="krishitha akula" userId="c4b3c549116b164e" providerId="LiveId" clId="{5EB18957-D735-4635-945B-4D22E4D4F6FF}" dt="2022-05-11T14:30:23.480" v="209" actId="26606"/>
          <ac:spMkLst>
            <pc:docMk/>
            <pc:sldMk cId="778877257" sldId="564"/>
            <ac:spMk id="52" creationId="{BB237A14-61B1-4C00-A670-5D8D68A8668E}"/>
          </ac:spMkLst>
        </pc:spChg>
        <pc:spChg chg="add">
          <ac:chgData name="krishitha akula" userId="c4b3c549116b164e" providerId="LiveId" clId="{5EB18957-D735-4635-945B-4D22E4D4F6FF}" dt="2022-05-11T14:30:23.480" v="209" actId="26606"/>
          <ac:spMkLst>
            <pc:docMk/>
            <pc:sldMk cId="778877257" sldId="564"/>
            <ac:spMk id="54" creationId="{8598F259-6F54-47A3-8D13-1603D786A328}"/>
          </ac:spMkLst>
        </pc:spChg>
        <pc:spChg chg="add">
          <ac:chgData name="krishitha akula" userId="c4b3c549116b164e" providerId="LiveId" clId="{5EB18957-D735-4635-945B-4D22E4D4F6FF}" dt="2022-05-11T14:30:23.480" v="209" actId="26606"/>
          <ac:spMkLst>
            <pc:docMk/>
            <pc:sldMk cId="778877257" sldId="564"/>
            <ac:spMk id="56" creationId="{0BA768A8-4FED-4ED8-9E46-6BE72188ECD2}"/>
          </ac:spMkLst>
        </pc:spChg>
        <pc:picChg chg="add del mod">
          <ac:chgData name="krishitha akula" userId="c4b3c549116b164e" providerId="LiveId" clId="{5EB18957-D735-4635-945B-4D22E4D4F6FF}" dt="2022-05-11T19:02:58.599" v="590"/>
          <ac:picMkLst>
            <pc:docMk/>
            <pc:sldMk cId="778877257" sldId="564"/>
            <ac:picMk id="2" creationId="{8B4018FD-863C-4483-8CEC-666F78EDE841}"/>
          </ac:picMkLst>
        </pc:picChg>
        <pc:picChg chg="add mod">
          <ac:chgData name="krishitha akula" userId="c4b3c549116b164e" providerId="LiveId" clId="{5EB18957-D735-4635-945B-4D22E4D4F6FF}" dt="2022-05-11T19:07:47.529" v="591"/>
          <ac:picMkLst>
            <pc:docMk/>
            <pc:sldMk cId="778877257" sldId="564"/>
            <ac:picMk id="4" creationId="{DC145510-1E58-4A97-945D-6F33FB4A409B}"/>
          </ac:picMkLst>
        </pc:picChg>
        <pc:picChg chg="add del">
          <ac:chgData name="krishitha akula" userId="c4b3c549116b164e" providerId="LiveId" clId="{5EB18957-D735-4635-945B-4D22E4D4F6FF}" dt="2022-05-11T14:30:01.445" v="208" actId="26606"/>
          <ac:picMkLst>
            <pc:docMk/>
            <pc:sldMk cId="778877257" sldId="564"/>
            <ac:picMk id="34" creationId="{3BC6EBB2-9BDC-4075-BA6B-43A9FBF9C86C}"/>
          </ac:picMkLst>
        </pc:picChg>
        <pc:picChg chg="add mod">
          <ac:chgData name="krishitha akula" userId="c4b3c549116b164e" providerId="LiveId" clId="{5EB18957-D735-4635-945B-4D22E4D4F6FF}" dt="2022-05-11T15:04:10.841" v="417" actId="1076"/>
          <ac:picMkLst>
            <pc:docMk/>
            <pc:sldMk cId="778877257" sldId="564"/>
            <ac:picMk id="36" creationId="{6289C6A8-AF77-4E3C-A23C-4B2BB66AABD9}"/>
          </ac:picMkLst>
        </pc:picChg>
        <pc:cxnChg chg="add del mod">
          <ac:chgData name="krishitha akula" userId="c4b3c549116b164e" providerId="LiveId" clId="{5EB18957-D735-4635-945B-4D22E4D4F6FF}" dt="2022-05-11T15:02:58.085" v="404" actId="21"/>
          <ac:cxnSpMkLst>
            <pc:docMk/>
            <pc:sldMk cId="778877257" sldId="564"/>
            <ac:cxnSpMk id="19" creationId="{1931632E-BE96-4FAE-97A4-F3B1489DA8FE}"/>
          </ac:cxnSpMkLst>
        </pc:cxnChg>
        <pc:cxnChg chg="add mod">
          <ac:chgData name="krishitha akula" userId="c4b3c549116b164e" providerId="LiveId" clId="{5EB18957-D735-4635-945B-4D22E4D4F6FF}" dt="2022-05-11T15:03:24.454" v="409" actId="1076"/>
          <ac:cxnSpMkLst>
            <pc:docMk/>
            <pc:sldMk cId="778877257" sldId="564"/>
            <ac:cxnSpMk id="21" creationId="{2713959D-DB50-4CF7-A95B-6920BB0F3088}"/>
          </ac:cxnSpMkLst>
        </pc:cxnChg>
        <pc:cxnChg chg="add mod">
          <ac:chgData name="krishitha akula" userId="c4b3c549116b164e" providerId="LiveId" clId="{5EB18957-D735-4635-945B-4D22E4D4F6FF}" dt="2022-05-11T15:03:36.673" v="411" actId="13822"/>
          <ac:cxnSpMkLst>
            <pc:docMk/>
            <pc:sldMk cId="778877257" sldId="564"/>
            <ac:cxnSpMk id="25" creationId="{3C80A1A3-B225-475B-8FCB-58653A460B8C}"/>
          </ac:cxnSpMkLst>
        </pc:cxnChg>
        <pc:cxnChg chg="add del">
          <ac:chgData name="krishitha akula" userId="c4b3c549116b164e" providerId="LiveId" clId="{5EB18957-D735-4635-945B-4D22E4D4F6FF}" dt="2022-05-11T14:30:01.445" v="208" actId="26606"/>
          <ac:cxnSpMkLst>
            <pc:docMk/>
            <pc:sldMk cId="778877257" sldId="564"/>
            <ac:cxnSpMk id="33" creationId="{6B9695BD-ECF6-49CA-8877-8C493193C65D}"/>
          </ac:cxnSpMkLst>
        </pc:cxnChg>
      </pc:sldChg>
      <pc:sldChg chg="addSp delSp modSp new mod modTransition setBg modAnim setClrOvrMap">
        <pc:chgData name="krishitha akula" userId="c4b3c549116b164e" providerId="LiveId" clId="{5EB18957-D735-4635-945B-4D22E4D4F6FF}" dt="2022-05-11T19:07:47.529" v="591"/>
        <pc:sldMkLst>
          <pc:docMk/>
          <pc:sldMk cId="4111045955" sldId="565"/>
        </pc:sldMkLst>
        <pc:spChg chg="mod ord">
          <ac:chgData name="krishitha akula" userId="c4b3c549116b164e" providerId="LiveId" clId="{5EB18957-D735-4635-945B-4D22E4D4F6FF}" dt="2022-05-11T14:42:07.095" v="300" actId="26606"/>
          <ac:spMkLst>
            <pc:docMk/>
            <pc:sldMk cId="4111045955" sldId="565"/>
            <ac:spMk id="2" creationId="{02ABD4DB-4505-4D5B-802C-0DF1324DDAB5}"/>
          </ac:spMkLst>
        </pc:spChg>
        <pc:spChg chg="add del mod ord">
          <ac:chgData name="krishitha akula" userId="c4b3c549116b164e" providerId="LiveId" clId="{5EB18957-D735-4635-945B-4D22E4D4F6FF}" dt="2022-05-11T14:43:05.358" v="302" actId="1076"/>
          <ac:spMkLst>
            <pc:docMk/>
            <pc:sldMk cId="4111045955" sldId="565"/>
            <ac:spMk id="3" creationId="{0EC1852C-32AB-4390-99EF-0A058AA51677}"/>
          </ac:spMkLst>
        </pc:spChg>
        <pc:spChg chg="del mod">
          <ac:chgData name="krishitha akula" userId="c4b3c549116b164e" providerId="LiveId" clId="{5EB18957-D735-4635-945B-4D22E4D4F6FF}" dt="2022-05-11T14:43:15.917" v="304" actId="21"/>
          <ac:spMkLst>
            <pc:docMk/>
            <pc:sldMk cId="4111045955" sldId="565"/>
            <ac:spMk id="4" creationId="{4181D944-D452-4B61-8404-3A49A6BD0359}"/>
          </ac:spMkLst>
        </pc:spChg>
        <pc:spChg chg="del mod ord">
          <ac:chgData name="krishitha akula" userId="c4b3c549116b164e" providerId="LiveId" clId="{5EB18957-D735-4635-945B-4D22E4D4F6FF}" dt="2022-05-11T14:43:10.010" v="303" actId="21"/>
          <ac:spMkLst>
            <pc:docMk/>
            <pc:sldMk cId="4111045955" sldId="565"/>
            <ac:spMk id="5" creationId="{3D77DB3B-A3FD-4EB7-87BB-BF725B098959}"/>
          </ac:spMkLst>
        </pc:spChg>
        <pc:spChg chg="del mod ord">
          <ac:chgData name="krishitha akula" userId="c4b3c549116b164e" providerId="LiveId" clId="{5EB18957-D735-4635-945B-4D22E4D4F6FF}" dt="2022-05-11T14:42:54.811" v="301" actId="21"/>
          <ac:spMkLst>
            <pc:docMk/>
            <pc:sldMk cId="4111045955" sldId="565"/>
            <ac:spMk id="6" creationId="{D503963E-96CF-4129-BEB6-5EDCBF42E46B}"/>
          </ac:spMkLst>
        </pc:spChg>
        <pc:spChg chg="add del mod">
          <ac:chgData name="krishitha akula" userId="c4b3c549116b164e" providerId="LiveId" clId="{5EB18957-D735-4635-945B-4D22E4D4F6FF}" dt="2022-05-11T14:53:47.438" v="374"/>
          <ac:spMkLst>
            <pc:docMk/>
            <pc:sldMk cId="4111045955" sldId="565"/>
            <ac:spMk id="9" creationId="{47FADAFD-7323-4D22-96E2-80835E3DB434}"/>
          </ac:spMkLst>
        </pc:spChg>
        <pc:spChg chg="add mod">
          <ac:chgData name="krishitha akula" userId="c4b3c549116b164e" providerId="LiveId" clId="{5EB18957-D735-4635-945B-4D22E4D4F6FF}" dt="2022-05-11T14:55:34.187" v="389" actId="1076"/>
          <ac:spMkLst>
            <pc:docMk/>
            <pc:sldMk cId="4111045955" sldId="565"/>
            <ac:spMk id="10" creationId="{1DA49293-E98B-4E19-868A-0B5ABFBAAD47}"/>
          </ac:spMkLst>
        </pc:spChg>
        <pc:spChg chg="add del">
          <ac:chgData name="krishitha akula" userId="c4b3c549116b164e" providerId="LiveId" clId="{5EB18957-D735-4635-945B-4D22E4D4F6FF}" dt="2022-05-11T14:41:56.615" v="295" actId="26606"/>
          <ac:spMkLst>
            <pc:docMk/>
            <pc:sldMk cId="4111045955" sldId="565"/>
            <ac:spMk id="11" creationId="{052BEFF1-896C-45B1-B02C-96A6A1BC389A}"/>
          </ac:spMkLst>
        </pc:spChg>
        <pc:spChg chg="add del">
          <ac:chgData name="krishitha akula" userId="c4b3c549116b164e" providerId="LiveId" clId="{5EB18957-D735-4635-945B-4D22E4D4F6FF}" dt="2022-05-11T14:42:07.063" v="299" actId="26606"/>
          <ac:spMkLst>
            <pc:docMk/>
            <pc:sldMk cId="4111045955" sldId="565"/>
            <ac:spMk id="12" creationId="{909FE742-1A27-4AEF-B5F0-F8C383EAB1D7}"/>
          </ac:spMkLst>
        </pc:spChg>
        <pc:spChg chg="add del">
          <ac:chgData name="krishitha akula" userId="c4b3c549116b164e" providerId="LiveId" clId="{5EB18957-D735-4635-945B-4D22E4D4F6FF}" dt="2022-05-11T14:41:56.615" v="295" actId="26606"/>
          <ac:spMkLst>
            <pc:docMk/>
            <pc:sldMk cId="4111045955" sldId="565"/>
            <ac:spMk id="13" creationId="{BB237A14-61B1-4C00-A670-5D8D68A8668E}"/>
          </ac:spMkLst>
        </pc:spChg>
        <pc:spChg chg="add">
          <ac:chgData name="krishitha akula" userId="c4b3c549116b164e" providerId="LiveId" clId="{5EB18957-D735-4635-945B-4D22E4D4F6FF}" dt="2022-05-11T14:42:07.095" v="300" actId="26606"/>
          <ac:spMkLst>
            <pc:docMk/>
            <pc:sldMk cId="4111045955" sldId="565"/>
            <ac:spMk id="14" creationId="{74CD14DB-BB81-479F-A1FC-1C75640E9F84}"/>
          </ac:spMkLst>
        </pc:spChg>
        <pc:spChg chg="add del">
          <ac:chgData name="krishitha akula" userId="c4b3c549116b164e" providerId="LiveId" clId="{5EB18957-D735-4635-945B-4D22E4D4F6FF}" dt="2022-05-11T14:41:56.615" v="295" actId="26606"/>
          <ac:spMkLst>
            <pc:docMk/>
            <pc:sldMk cId="4111045955" sldId="565"/>
            <ac:spMk id="15" creationId="{8598F259-6F54-47A3-8D13-1603D786A328}"/>
          </ac:spMkLst>
        </pc:spChg>
        <pc:spChg chg="add">
          <ac:chgData name="krishitha akula" userId="c4b3c549116b164e" providerId="LiveId" clId="{5EB18957-D735-4635-945B-4D22E4D4F6FF}" dt="2022-05-11T14:42:07.095" v="300" actId="26606"/>
          <ac:spMkLst>
            <pc:docMk/>
            <pc:sldMk cId="4111045955" sldId="565"/>
            <ac:spMk id="16" creationId="{C943A91B-7CA7-4592-A975-73B1BF8C4C74}"/>
          </ac:spMkLst>
        </pc:spChg>
        <pc:spChg chg="add del">
          <ac:chgData name="krishitha akula" userId="c4b3c549116b164e" providerId="LiveId" clId="{5EB18957-D735-4635-945B-4D22E4D4F6FF}" dt="2022-05-11T14:41:56.615" v="295" actId="26606"/>
          <ac:spMkLst>
            <pc:docMk/>
            <pc:sldMk cId="4111045955" sldId="565"/>
            <ac:spMk id="17" creationId="{0BA768A8-4FED-4ED8-9E46-6BE72188ECD2}"/>
          </ac:spMkLst>
        </pc:spChg>
        <pc:spChg chg="add">
          <ac:chgData name="krishitha akula" userId="c4b3c549116b164e" providerId="LiveId" clId="{5EB18957-D735-4635-945B-4D22E4D4F6FF}" dt="2022-05-11T14:42:07.095" v="300" actId="26606"/>
          <ac:spMkLst>
            <pc:docMk/>
            <pc:sldMk cId="4111045955" sldId="565"/>
            <ac:spMk id="18" creationId="{EC471314-E46A-414B-8D91-74880E84F187}"/>
          </ac:spMkLst>
        </pc:spChg>
        <pc:spChg chg="add del">
          <ac:chgData name="krishitha akula" userId="c4b3c549116b164e" providerId="LiveId" clId="{5EB18957-D735-4635-945B-4D22E4D4F6FF}" dt="2022-05-11T14:42:02.586" v="297" actId="26606"/>
          <ac:spMkLst>
            <pc:docMk/>
            <pc:sldMk cId="4111045955" sldId="565"/>
            <ac:spMk id="19" creationId="{74CD14DB-BB81-479F-A1FC-1C75640E9F84}"/>
          </ac:spMkLst>
        </pc:spChg>
        <pc:spChg chg="add del">
          <ac:chgData name="krishitha akula" userId="c4b3c549116b164e" providerId="LiveId" clId="{5EB18957-D735-4635-945B-4D22E4D4F6FF}" dt="2022-05-11T14:42:02.586" v="297" actId="26606"/>
          <ac:spMkLst>
            <pc:docMk/>
            <pc:sldMk cId="4111045955" sldId="565"/>
            <ac:spMk id="20" creationId="{C943A91B-7CA7-4592-A975-73B1BF8C4C74}"/>
          </ac:spMkLst>
        </pc:spChg>
        <pc:spChg chg="add del">
          <ac:chgData name="krishitha akula" userId="c4b3c549116b164e" providerId="LiveId" clId="{5EB18957-D735-4635-945B-4D22E4D4F6FF}" dt="2022-05-11T14:42:02.586" v="297" actId="26606"/>
          <ac:spMkLst>
            <pc:docMk/>
            <pc:sldMk cId="4111045955" sldId="565"/>
            <ac:spMk id="21" creationId="{EC471314-E46A-414B-8D91-74880E84F187}"/>
          </ac:spMkLst>
        </pc:spChg>
        <pc:spChg chg="add del">
          <ac:chgData name="krishitha akula" userId="c4b3c549116b164e" providerId="LiveId" clId="{5EB18957-D735-4635-945B-4D22E4D4F6FF}" dt="2022-05-11T14:42:02.586" v="297" actId="26606"/>
          <ac:spMkLst>
            <pc:docMk/>
            <pc:sldMk cId="4111045955" sldId="565"/>
            <ac:spMk id="22" creationId="{6A681326-1C9D-44A3-A627-3871BDAE4127}"/>
          </ac:spMkLst>
        </pc:spChg>
        <pc:spChg chg="add">
          <ac:chgData name="krishitha akula" userId="c4b3c549116b164e" providerId="LiveId" clId="{5EB18957-D735-4635-945B-4D22E4D4F6FF}" dt="2022-05-11T14:42:07.095" v="300" actId="26606"/>
          <ac:spMkLst>
            <pc:docMk/>
            <pc:sldMk cId="4111045955" sldId="565"/>
            <ac:spMk id="23" creationId="{6A681326-1C9D-44A3-A627-3871BDAE4127}"/>
          </ac:spMkLst>
        </pc:spChg>
        <pc:picChg chg="add del mod">
          <ac:chgData name="krishitha akula" userId="c4b3c549116b164e" providerId="LiveId" clId="{5EB18957-D735-4635-945B-4D22E4D4F6FF}" dt="2022-05-11T19:02:58.599" v="590"/>
          <ac:picMkLst>
            <pc:docMk/>
            <pc:sldMk cId="4111045955" sldId="565"/>
            <ac:picMk id="4" creationId="{2D8B9A89-A575-4EB7-8E65-09C2DC5CDA75}"/>
          </ac:picMkLst>
        </pc:picChg>
        <pc:picChg chg="add mod">
          <ac:chgData name="krishitha akula" userId="c4b3c549116b164e" providerId="LiveId" clId="{5EB18957-D735-4635-945B-4D22E4D4F6FF}" dt="2022-05-11T19:07:47.529" v="591"/>
          <ac:picMkLst>
            <pc:docMk/>
            <pc:sldMk cId="4111045955" sldId="565"/>
            <ac:picMk id="5" creationId="{4A9A5445-9DAA-4983-9C3C-03D69ACA337E}"/>
          </ac:picMkLst>
        </pc:picChg>
        <pc:picChg chg="add del mod">
          <ac:chgData name="krishitha akula" userId="c4b3c549116b164e" providerId="LiveId" clId="{5EB18957-D735-4635-945B-4D22E4D4F6FF}" dt="2022-05-11T14:37:32.450" v="243"/>
          <ac:picMkLst>
            <pc:docMk/>
            <pc:sldMk cId="4111045955" sldId="565"/>
            <ac:picMk id="7" creationId="{3FB82134-3527-44B4-BC9B-2596C6E07879}"/>
          </ac:picMkLst>
        </pc:picChg>
        <pc:picChg chg="add del">
          <ac:chgData name="krishitha akula" userId="c4b3c549116b164e" providerId="LiveId" clId="{5EB18957-D735-4635-945B-4D22E4D4F6FF}" dt="2022-05-11T14:42:07.063" v="299" actId="26606"/>
          <ac:picMkLst>
            <pc:docMk/>
            <pc:sldMk cId="4111045955" sldId="565"/>
            <ac:picMk id="8" creationId="{6D3EF881-7B3B-BCE4-F117-832E2C4F63E3}"/>
          </ac:picMkLst>
        </pc:picChg>
        <pc:picChg chg="add mod">
          <ac:chgData name="krishitha akula" userId="c4b3c549116b164e" providerId="LiveId" clId="{5EB18957-D735-4635-945B-4D22E4D4F6FF}" dt="2022-05-11T14:55:06.054" v="386" actId="1076"/>
          <ac:picMkLst>
            <pc:docMk/>
            <pc:sldMk cId="4111045955" sldId="565"/>
            <ac:picMk id="24" creationId="{6BFA14CB-5AA2-4E49-89E4-1A2F5428035C}"/>
          </ac:picMkLst>
        </pc:picChg>
        <pc:cxnChg chg="add mod">
          <ac:chgData name="krishitha akula" userId="c4b3c549116b164e" providerId="LiveId" clId="{5EB18957-D735-4635-945B-4D22E4D4F6FF}" dt="2022-05-11T14:55:59.967" v="393" actId="14100"/>
          <ac:cxnSpMkLst>
            <pc:docMk/>
            <pc:sldMk cId="4111045955" sldId="565"/>
            <ac:cxnSpMk id="26" creationId="{590DC64E-A6AE-4F91-846D-B4E0A26A705F}"/>
          </ac:cxnSpMkLst>
        </pc:cxnChg>
        <pc:cxnChg chg="add mod">
          <ac:chgData name="krishitha akula" userId="c4b3c549116b164e" providerId="LiveId" clId="{5EB18957-D735-4635-945B-4D22E4D4F6FF}" dt="2022-05-11T14:55:51.469" v="392" actId="13822"/>
          <ac:cxnSpMkLst>
            <pc:docMk/>
            <pc:sldMk cId="4111045955" sldId="565"/>
            <ac:cxnSpMk id="28" creationId="{E978A68C-7D9B-454B-B32E-227E6B703600}"/>
          </ac:cxnSpMkLst>
        </pc:cxnChg>
      </pc:sldChg>
      <pc:sldChg chg="addSp delSp new del mod">
        <pc:chgData name="krishitha akula" userId="c4b3c549116b164e" providerId="LiveId" clId="{5EB18957-D735-4635-945B-4D22E4D4F6FF}" dt="2022-05-11T16:52:58.867" v="558" actId="680"/>
        <pc:sldMkLst>
          <pc:docMk/>
          <pc:sldMk cId="2443674336" sldId="566"/>
        </pc:sldMkLst>
        <pc:spChg chg="add del">
          <ac:chgData name="krishitha akula" userId="c4b3c549116b164e" providerId="LiveId" clId="{5EB18957-D735-4635-945B-4D22E4D4F6FF}" dt="2022-05-11T16:52:57.773" v="557" actId="22"/>
          <ac:spMkLst>
            <pc:docMk/>
            <pc:sldMk cId="2443674336" sldId="566"/>
            <ac:spMk id="8" creationId="{647860D8-1757-40E7-B42D-03D74F5ECE9C}"/>
          </ac:spMkLst>
        </pc:spChg>
      </pc:sldChg>
      <pc:sldMasterChg chg="delSldLayout">
        <pc:chgData name="krishitha akula" userId="c4b3c549116b164e" providerId="LiveId" clId="{5EB18957-D735-4635-945B-4D22E4D4F6FF}" dt="2022-05-11T14:44:08.179" v="314" actId="2696"/>
        <pc:sldMasterMkLst>
          <pc:docMk/>
          <pc:sldMasterMk cId="2347624880" sldId="2147483786"/>
        </pc:sldMasterMkLst>
        <pc:sldLayoutChg chg="del">
          <pc:chgData name="krishitha akula" userId="c4b3c549116b164e" providerId="LiveId" clId="{5EB18957-D735-4635-945B-4D22E4D4F6FF}" dt="2022-05-11T04:39:28.732" v="101" actId="2696"/>
          <pc:sldLayoutMkLst>
            <pc:docMk/>
            <pc:sldMasterMk cId="2347624880" sldId="2147483786"/>
            <pc:sldLayoutMk cId="346431229" sldId="2147483806"/>
          </pc:sldLayoutMkLst>
        </pc:sldLayoutChg>
        <pc:sldLayoutChg chg="del">
          <pc:chgData name="krishitha akula" userId="c4b3c549116b164e" providerId="LiveId" clId="{5EB18957-D735-4635-945B-4D22E4D4F6FF}" dt="2022-05-11T14:43:20.190" v="305" actId="2696"/>
          <pc:sldLayoutMkLst>
            <pc:docMk/>
            <pc:sldMasterMk cId="2347624880" sldId="2147483786"/>
            <pc:sldLayoutMk cId="1619673727" sldId="2147483807"/>
          </pc:sldLayoutMkLst>
        </pc:sldLayoutChg>
        <pc:sldLayoutChg chg="del">
          <pc:chgData name="krishitha akula" userId="c4b3c549116b164e" providerId="LiveId" clId="{5EB18957-D735-4635-945B-4D22E4D4F6FF}" dt="2022-05-11T14:44:08.179" v="314" actId="2696"/>
          <pc:sldLayoutMkLst>
            <pc:docMk/>
            <pc:sldMasterMk cId="2347624880" sldId="2147483786"/>
            <pc:sldLayoutMk cId="4210447803" sldId="2147483809"/>
          </pc:sldLayoutMkLst>
        </pc:sldLayoutChg>
        <pc:sldLayoutChg chg="del">
          <pc:chgData name="krishitha akula" userId="c4b3c549116b164e" providerId="LiveId" clId="{5EB18957-D735-4635-945B-4D22E4D4F6FF}" dt="2022-05-11T14:44:04.921" v="313" actId="2696"/>
          <pc:sldLayoutMkLst>
            <pc:docMk/>
            <pc:sldMasterMk cId="2347624880" sldId="2147483786"/>
            <pc:sldLayoutMk cId="1076194379" sldId="2147483810"/>
          </pc:sldLayoutMkLst>
        </pc:sldLayoutChg>
        <pc:sldLayoutChg chg="del">
          <pc:chgData name="krishitha akula" userId="c4b3c549116b164e" providerId="LiveId" clId="{5EB18957-D735-4635-945B-4D22E4D4F6FF}" dt="2022-05-11T14:44:01.670" v="312" actId="2696"/>
          <pc:sldLayoutMkLst>
            <pc:docMk/>
            <pc:sldMasterMk cId="2347624880" sldId="2147483786"/>
            <pc:sldLayoutMk cId="3867115585" sldId="2147483811"/>
          </pc:sldLayoutMkLst>
        </pc:sldLayoutChg>
        <pc:sldLayoutChg chg="del">
          <pc:chgData name="krishitha akula" userId="c4b3c549116b164e" providerId="LiveId" clId="{5EB18957-D735-4635-945B-4D22E4D4F6FF}" dt="2022-05-11T14:43:54.821" v="310" actId="2696"/>
          <pc:sldLayoutMkLst>
            <pc:docMk/>
            <pc:sldMasterMk cId="2347624880" sldId="2147483786"/>
            <pc:sldLayoutMk cId="1744494116" sldId="2147483813"/>
          </pc:sldLayoutMkLst>
        </pc:sldLayoutChg>
        <pc:sldLayoutChg chg="del">
          <pc:chgData name="krishitha akula" userId="c4b3c549116b164e" providerId="LiveId" clId="{5EB18957-D735-4635-945B-4D22E4D4F6FF}" dt="2022-05-11T14:43:48.501" v="309" actId="2696"/>
          <pc:sldLayoutMkLst>
            <pc:docMk/>
            <pc:sldMasterMk cId="2347624880" sldId="2147483786"/>
            <pc:sldLayoutMk cId="1638392846" sldId="2147483814"/>
          </pc:sldLayoutMkLst>
        </pc:sldLayoutChg>
      </pc:sldMasterChg>
    </pc:docChg>
  </pc:docChgLst>
</pc:chgInfo>
</file>

<file path=ppt/diagrams/_rels/data1.xml.rels><?xml version="1.0" encoding="UTF-8" standalone="yes"?>
<Relationships xmlns="http://schemas.openxmlformats.org/package/2006/relationships"><Relationship Id="rId1" Type="http://schemas.openxmlformats.org/officeDocument/2006/relationships/hyperlink" Target="http://deepyeti.ucsd.edu/jianmo/amazon/categoryFilesSmall/Cell_Phones_and_Accessories_5.json.gz"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deepyeti.ucsd.edu/jianmo/amazon/categoryFilesSmall/Cell_Phones_and_Accessories_5.json.gz"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E1F484-4F2E-45B3-B32D-EDE484C9E84D}" type="doc">
      <dgm:prSet loTypeId="urn:microsoft.com/office/officeart/2005/8/layout/vProcess5" loCatId="process" qsTypeId="urn:microsoft.com/office/officeart/2005/8/quickstyle/simple1" qsCatId="simple" csTypeId="urn:microsoft.com/office/officeart/2005/8/colors/colorful5" csCatId="colorful" phldr="1"/>
      <dgm:spPr/>
      <dgm:t>
        <a:bodyPr/>
        <a:lstStyle/>
        <a:p>
          <a:endParaRPr lang="en-US"/>
        </a:p>
      </dgm:t>
    </dgm:pt>
    <dgm:pt modelId="{E7C0B08E-6E2B-4CE5-A19F-608235D5B4FA}">
      <dgm:prSet/>
      <dgm:spPr/>
      <dgm:t>
        <a:bodyPr/>
        <a:lstStyle/>
        <a:p>
          <a:r>
            <a:rPr lang="en-US" dirty="0"/>
            <a:t>In this project I have predicted the sentiment based of the review.</a:t>
          </a:r>
        </a:p>
      </dgm:t>
    </dgm:pt>
    <dgm:pt modelId="{880B0242-E588-4C27-B53E-00BAB39DD06F}" type="parTrans" cxnId="{30F16593-598D-44A2-AEEA-821C376A3974}">
      <dgm:prSet/>
      <dgm:spPr/>
      <dgm:t>
        <a:bodyPr/>
        <a:lstStyle/>
        <a:p>
          <a:endParaRPr lang="en-US"/>
        </a:p>
      </dgm:t>
    </dgm:pt>
    <dgm:pt modelId="{391BFE9E-4351-4341-BD3B-83BB65521557}" type="sibTrans" cxnId="{30F16593-598D-44A2-AEEA-821C376A3974}">
      <dgm:prSet/>
      <dgm:spPr/>
      <dgm:t>
        <a:bodyPr/>
        <a:lstStyle/>
        <a:p>
          <a:endParaRPr lang="en-US"/>
        </a:p>
      </dgm:t>
    </dgm:pt>
    <dgm:pt modelId="{0DC55BD8-7F17-44A7-8E60-CE2EBEF9B5AB}">
      <dgm:prSet/>
      <dgm:spPr/>
      <dgm:t>
        <a:bodyPr/>
        <a:lstStyle/>
        <a:p>
          <a:r>
            <a:rPr lang="en-US" dirty="0"/>
            <a:t>I have acquired the dataset from </a:t>
          </a:r>
          <a:r>
            <a:rPr lang="en-US" dirty="0">
              <a:hlinkClick xmlns:r="http://schemas.openxmlformats.org/officeDocument/2006/relationships" r:id="rId1"/>
            </a:rPr>
            <a:t>link</a:t>
          </a:r>
          <a:r>
            <a:rPr lang="en-US" dirty="0"/>
            <a:t>.</a:t>
          </a:r>
        </a:p>
      </dgm:t>
    </dgm:pt>
    <dgm:pt modelId="{EE38DC17-0856-4932-93D5-1D43E53CF024}" type="parTrans" cxnId="{73DF03AE-196A-44A9-9927-7C1170895DC5}">
      <dgm:prSet/>
      <dgm:spPr/>
      <dgm:t>
        <a:bodyPr/>
        <a:lstStyle/>
        <a:p>
          <a:endParaRPr lang="en-US"/>
        </a:p>
      </dgm:t>
    </dgm:pt>
    <dgm:pt modelId="{9856BD55-1FC0-4C63-B7D7-579B2C296D2A}" type="sibTrans" cxnId="{73DF03AE-196A-44A9-9927-7C1170895DC5}">
      <dgm:prSet/>
      <dgm:spPr/>
      <dgm:t>
        <a:bodyPr/>
        <a:lstStyle/>
        <a:p>
          <a:endParaRPr lang="en-US"/>
        </a:p>
      </dgm:t>
    </dgm:pt>
    <dgm:pt modelId="{C1948449-E401-4BC4-A32F-3577CE8205C0}">
      <dgm:prSet/>
      <dgm:spPr/>
      <dgm:t>
        <a:bodyPr/>
        <a:lstStyle/>
        <a:p>
          <a:r>
            <a:rPr lang="en-US" dirty="0"/>
            <a:t>I discovered several insights from the data while working towards our goal.</a:t>
          </a:r>
        </a:p>
      </dgm:t>
    </dgm:pt>
    <dgm:pt modelId="{DB036D5C-D086-42F4-BE57-DDF86B1C54A8}" type="parTrans" cxnId="{AB50ACC5-C8C1-4BB1-A527-A246A56320D0}">
      <dgm:prSet/>
      <dgm:spPr/>
      <dgm:t>
        <a:bodyPr/>
        <a:lstStyle/>
        <a:p>
          <a:endParaRPr lang="en-US"/>
        </a:p>
      </dgm:t>
    </dgm:pt>
    <dgm:pt modelId="{6C1CFA9A-0F4C-41F2-B6C1-0ACDFF125DFE}" type="sibTrans" cxnId="{AB50ACC5-C8C1-4BB1-A527-A246A56320D0}">
      <dgm:prSet/>
      <dgm:spPr/>
      <dgm:t>
        <a:bodyPr/>
        <a:lstStyle/>
        <a:p>
          <a:endParaRPr lang="en-US"/>
        </a:p>
      </dgm:t>
    </dgm:pt>
    <dgm:pt modelId="{E78E7219-EAD0-4095-9A5E-0D0D3DBA5DBC}">
      <dgm:prSet/>
      <dgm:spPr/>
      <dgm:t>
        <a:bodyPr/>
        <a:lstStyle/>
        <a:p>
          <a:r>
            <a:rPr lang="en-US" dirty="0"/>
            <a:t>I have extracted the insights from data and used various classification algorithms to predict the sentiment based of the review.</a:t>
          </a:r>
        </a:p>
      </dgm:t>
    </dgm:pt>
    <dgm:pt modelId="{7E9B648A-D79E-456F-AB06-1DE2D48EB0E0}" type="parTrans" cxnId="{A9456AA6-A2BF-4A89-BFA2-23767C429DB8}">
      <dgm:prSet/>
      <dgm:spPr/>
      <dgm:t>
        <a:bodyPr/>
        <a:lstStyle/>
        <a:p>
          <a:endParaRPr lang="en-US"/>
        </a:p>
      </dgm:t>
    </dgm:pt>
    <dgm:pt modelId="{3768FACF-4CEC-4FF1-82CB-C5F8992078A1}" type="sibTrans" cxnId="{A9456AA6-A2BF-4A89-BFA2-23767C429DB8}">
      <dgm:prSet/>
      <dgm:spPr/>
      <dgm:t>
        <a:bodyPr/>
        <a:lstStyle/>
        <a:p>
          <a:endParaRPr lang="en-US"/>
        </a:p>
      </dgm:t>
    </dgm:pt>
    <dgm:pt modelId="{F69204F6-A699-4A3A-B3DB-003DB29E0EC5}" type="pres">
      <dgm:prSet presAssocID="{2FE1F484-4F2E-45B3-B32D-EDE484C9E84D}" presName="outerComposite" presStyleCnt="0">
        <dgm:presLayoutVars>
          <dgm:chMax val="5"/>
          <dgm:dir/>
          <dgm:resizeHandles val="exact"/>
        </dgm:presLayoutVars>
      </dgm:prSet>
      <dgm:spPr/>
    </dgm:pt>
    <dgm:pt modelId="{4F8EA301-1612-4DBC-9FC7-B2BE6E010674}" type="pres">
      <dgm:prSet presAssocID="{2FE1F484-4F2E-45B3-B32D-EDE484C9E84D}" presName="dummyMaxCanvas" presStyleCnt="0">
        <dgm:presLayoutVars/>
      </dgm:prSet>
      <dgm:spPr/>
    </dgm:pt>
    <dgm:pt modelId="{0AAD0546-5E66-495F-9E95-F6079BDA3566}" type="pres">
      <dgm:prSet presAssocID="{2FE1F484-4F2E-45B3-B32D-EDE484C9E84D}" presName="FourNodes_1" presStyleLbl="node1" presStyleIdx="0" presStyleCnt="4">
        <dgm:presLayoutVars>
          <dgm:bulletEnabled val="1"/>
        </dgm:presLayoutVars>
      </dgm:prSet>
      <dgm:spPr/>
    </dgm:pt>
    <dgm:pt modelId="{0386E6D2-A10C-4CFB-B443-0F1F055F5827}" type="pres">
      <dgm:prSet presAssocID="{2FE1F484-4F2E-45B3-B32D-EDE484C9E84D}" presName="FourNodes_2" presStyleLbl="node1" presStyleIdx="1" presStyleCnt="4">
        <dgm:presLayoutVars>
          <dgm:bulletEnabled val="1"/>
        </dgm:presLayoutVars>
      </dgm:prSet>
      <dgm:spPr/>
    </dgm:pt>
    <dgm:pt modelId="{DDEBB173-577D-4FF5-93C1-0BD0CF3E2753}" type="pres">
      <dgm:prSet presAssocID="{2FE1F484-4F2E-45B3-B32D-EDE484C9E84D}" presName="FourNodes_3" presStyleLbl="node1" presStyleIdx="2" presStyleCnt="4">
        <dgm:presLayoutVars>
          <dgm:bulletEnabled val="1"/>
        </dgm:presLayoutVars>
      </dgm:prSet>
      <dgm:spPr/>
    </dgm:pt>
    <dgm:pt modelId="{22BD52D3-0B4D-4C15-81A6-CFFFD85AD0FF}" type="pres">
      <dgm:prSet presAssocID="{2FE1F484-4F2E-45B3-B32D-EDE484C9E84D}" presName="FourNodes_4" presStyleLbl="node1" presStyleIdx="3" presStyleCnt="4">
        <dgm:presLayoutVars>
          <dgm:bulletEnabled val="1"/>
        </dgm:presLayoutVars>
      </dgm:prSet>
      <dgm:spPr/>
    </dgm:pt>
    <dgm:pt modelId="{9390BA22-CB24-4A4B-93A3-61C66A6A6F70}" type="pres">
      <dgm:prSet presAssocID="{2FE1F484-4F2E-45B3-B32D-EDE484C9E84D}" presName="FourConn_1-2" presStyleLbl="fgAccFollowNode1" presStyleIdx="0" presStyleCnt="3">
        <dgm:presLayoutVars>
          <dgm:bulletEnabled val="1"/>
        </dgm:presLayoutVars>
      </dgm:prSet>
      <dgm:spPr/>
    </dgm:pt>
    <dgm:pt modelId="{EE841CAF-D7D5-4653-A454-8C99F36EEE55}" type="pres">
      <dgm:prSet presAssocID="{2FE1F484-4F2E-45B3-B32D-EDE484C9E84D}" presName="FourConn_2-3" presStyleLbl="fgAccFollowNode1" presStyleIdx="1" presStyleCnt="3">
        <dgm:presLayoutVars>
          <dgm:bulletEnabled val="1"/>
        </dgm:presLayoutVars>
      </dgm:prSet>
      <dgm:spPr/>
    </dgm:pt>
    <dgm:pt modelId="{DF9657DA-D31F-464D-90BD-53842C52592D}" type="pres">
      <dgm:prSet presAssocID="{2FE1F484-4F2E-45B3-B32D-EDE484C9E84D}" presName="FourConn_3-4" presStyleLbl="fgAccFollowNode1" presStyleIdx="2" presStyleCnt="3">
        <dgm:presLayoutVars>
          <dgm:bulletEnabled val="1"/>
        </dgm:presLayoutVars>
      </dgm:prSet>
      <dgm:spPr/>
    </dgm:pt>
    <dgm:pt modelId="{DCA4C3B4-E410-4E11-A4FE-966D5DBE854E}" type="pres">
      <dgm:prSet presAssocID="{2FE1F484-4F2E-45B3-B32D-EDE484C9E84D}" presName="FourNodes_1_text" presStyleLbl="node1" presStyleIdx="3" presStyleCnt="4">
        <dgm:presLayoutVars>
          <dgm:bulletEnabled val="1"/>
        </dgm:presLayoutVars>
      </dgm:prSet>
      <dgm:spPr/>
    </dgm:pt>
    <dgm:pt modelId="{D6DD742C-37EF-4C88-BB60-EE0B8563586B}" type="pres">
      <dgm:prSet presAssocID="{2FE1F484-4F2E-45B3-B32D-EDE484C9E84D}" presName="FourNodes_2_text" presStyleLbl="node1" presStyleIdx="3" presStyleCnt="4">
        <dgm:presLayoutVars>
          <dgm:bulletEnabled val="1"/>
        </dgm:presLayoutVars>
      </dgm:prSet>
      <dgm:spPr/>
    </dgm:pt>
    <dgm:pt modelId="{B1AB747E-D250-4C8D-AF2E-C31655BB6F2F}" type="pres">
      <dgm:prSet presAssocID="{2FE1F484-4F2E-45B3-B32D-EDE484C9E84D}" presName="FourNodes_3_text" presStyleLbl="node1" presStyleIdx="3" presStyleCnt="4">
        <dgm:presLayoutVars>
          <dgm:bulletEnabled val="1"/>
        </dgm:presLayoutVars>
      </dgm:prSet>
      <dgm:spPr/>
    </dgm:pt>
    <dgm:pt modelId="{07B4CCE7-09B8-4C0C-82D0-86F34CBB20E9}" type="pres">
      <dgm:prSet presAssocID="{2FE1F484-4F2E-45B3-B32D-EDE484C9E84D}" presName="FourNodes_4_text" presStyleLbl="node1" presStyleIdx="3" presStyleCnt="4">
        <dgm:presLayoutVars>
          <dgm:bulletEnabled val="1"/>
        </dgm:presLayoutVars>
      </dgm:prSet>
      <dgm:spPr/>
    </dgm:pt>
  </dgm:ptLst>
  <dgm:cxnLst>
    <dgm:cxn modelId="{382ED244-5745-48CA-B5FD-31DF1FCC0EC3}" type="presOf" srcId="{E78E7219-EAD0-4095-9A5E-0D0D3DBA5DBC}" destId="{07B4CCE7-09B8-4C0C-82D0-86F34CBB20E9}" srcOrd="1" destOrd="0" presId="urn:microsoft.com/office/officeart/2005/8/layout/vProcess5"/>
    <dgm:cxn modelId="{1298D444-7AD2-4CC9-B8B5-3EA986606C78}" type="presOf" srcId="{9856BD55-1FC0-4C63-B7D7-579B2C296D2A}" destId="{EE841CAF-D7D5-4653-A454-8C99F36EEE55}" srcOrd="0" destOrd="0" presId="urn:microsoft.com/office/officeart/2005/8/layout/vProcess5"/>
    <dgm:cxn modelId="{9D00286B-DAAD-4B20-A8EA-667AB9537C97}" type="presOf" srcId="{C1948449-E401-4BC4-A32F-3577CE8205C0}" destId="{B1AB747E-D250-4C8D-AF2E-C31655BB6F2F}" srcOrd="1" destOrd="0" presId="urn:microsoft.com/office/officeart/2005/8/layout/vProcess5"/>
    <dgm:cxn modelId="{B9399F6D-B1F9-4924-9DF6-47A8CEB475AC}" type="presOf" srcId="{C1948449-E401-4BC4-A32F-3577CE8205C0}" destId="{DDEBB173-577D-4FF5-93C1-0BD0CF3E2753}" srcOrd="0" destOrd="0" presId="urn:microsoft.com/office/officeart/2005/8/layout/vProcess5"/>
    <dgm:cxn modelId="{47E5EA7B-8CE8-40D4-9022-0459A98AFF9E}" type="presOf" srcId="{E7C0B08E-6E2B-4CE5-A19F-608235D5B4FA}" destId="{0AAD0546-5E66-495F-9E95-F6079BDA3566}" srcOrd="0" destOrd="0" presId="urn:microsoft.com/office/officeart/2005/8/layout/vProcess5"/>
    <dgm:cxn modelId="{56CAF185-35E2-44F5-8314-F75476675003}" type="presOf" srcId="{6C1CFA9A-0F4C-41F2-B6C1-0ACDFF125DFE}" destId="{DF9657DA-D31F-464D-90BD-53842C52592D}" srcOrd="0" destOrd="0" presId="urn:microsoft.com/office/officeart/2005/8/layout/vProcess5"/>
    <dgm:cxn modelId="{D43BAD87-422A-44B3-8A02-239DDA7C5B74}" type="presOf" srcId="{391BFE9E-4351-4341-BD3B-83BB65521557}" destId="{9390BA22-CB24-4A4B-93A3-61C66A6A6F70}" srcOrd="0" destOrd="0" presId="urn:microsoft.com/office/officeart/2005/8/layout/vProcess5"/>
    <dgm:cxn modelId="{30F16593-598D-44A2-AEEA-821C376A3974}" srcId="{2FE1F484-4F2E-45B3-B32D-EDE484C9E84D}" destId="{E7C0B08E-6E2B-4CE5-A19F-608235D5B4FA}" srcOrd="0" destOrd="0" parTransId="{880B0242-E588-4C27-B53E-00BAB39DD06F}" sibTransId="{391BFE9E-4351-4341-BD3B-83BB65521557}"/>
    <dgm:cxn modelId="{870D779B-6DF4-4245-BE66-1E521AA4DFF6}" type="presOf" srcId="{E7C0B08E-6E2B-4CE5-A19F-608235D5B4FA}" destId="{DCA4C3B4-E410-4E11-A4FE-966D5DBE854E}" srcOrd="1" destOrd="0" presId="urn:microsoft.com/office/officeart/2005/8/layout/vProcess5"/>
    <dgm:cxn modelId="{A42E859B-9568-4FD0-BB7A-E4DE97E21D9B}" type="presOf" srcId="{E78E7219-EAD0-4095-9A5E-0D0D3DBA5DBC}" destId="{22BD52D3-0B4D-4C15-81A6-CFFFD85AD0FF}" srcOrd="0" destOrd="0" presId="urn:microsoft.com/office/officeart/2005/8/layout/vProcess5"/>
    <dgm:cxn modelId="{018EE79F-29F4-4750-8789-D3E3D6875522}" type="presOf" srcId="{0DC55BD8-7F17-44A7-8E60-CE2EBEF9B5AB}" destId="{0386E6D2-A10C-4CFB-B443-0F1F055F5827}" srcOrd="0" destOrd="0" presId="urn:microsoft.com/office/officeart/2005/8/layout/vProcess5"/>
    <dgm:cxn modelId="{A9456AA6-A2BF-4A89-BFA2-23767C429DB8}" srcId="{2FE1F484-4F2E-45B3-B32D-EDE484C9E84D}" destId="{E78E7219-EAD0-4095-9A5E-0D0D3DBA5DBC}" srcOrd="3" destOrd="0" parTransId="{7E9B648A-D79E-456F-AB06-1DE2D48EB0E0}" sibTransId="{3768FACF-4CEC-4FF1-82CB-C5F8992078A1}"/>
    <dgm:cxn modelId="{73DF03AE-196A-44A9-9927-7C1170895DC5}" srcId="{2FE1F484-4F2E-45B3-B32D-EDE484C9E84D}" destId="{0DC55BD8-7F17-44A7-8E60-CE2EBEF9B5AB}" srcOrd="1" destOrd="0" parTransId="{EE38DC17-0856-4932-93D5-1D43E53CF024}" sibTransId="{9856BD55-1FC0-4C63-B7D7-579B2C296D2A}"/>
    <dgm:cxn modelId="{AB50ACC5-C8C1-4BB1-A527-A246A56320D0}" srcId="{2FE1F484-4F2E-45B3-B32D-EDE484C9E84D}" destId="{C1948449-E401-4BC4-A32F-3577CE8205C0}" srcOrd="2" destOrd="0" parTransId="{DB036D5C-D086-42F4-BE57-DDF86B1C54A8}" sibTransId="{6C1CFA9A-0F4C-41F2-B6C1-0ACDFF125DFE}"/>
    <dgm:cxn modelId="{331966C6-2A9C-4C06-912A-9FB291D2934B}" type="presOf" srcId="{2FE1F484-4F2E-45B3-B32D-EDE484C9E84D}" destId="{F69204F6-A699-4A3A-B3DB-003DB29E0EC5}" srcOrd="0" destOrd="0" presId="urn:microsoft.com/office/officeart/2005/8/layout/vProcess5"/>
    <dgm:cxn modelId="{212392D2-8C52-49EA-A8C8-BBF86A9C5BFD}" type="presOf" srcId="{0DC55BD8-7F17-44A7-8E60-CE2EBEF9B5AB}" destId="{D6DD742C-37EF-4C88-BB60-EE0B8563586B}" srcOrd="1" destOrd="0" presId="urn:microsoft.com/office/officeart/2005/8/layout/vProcess5"/>
    <dgm:cxn modelId="{98E6DDDC-F4AB-4565-A8DF-B84E9E9B4904}" type="presParOf" srcId="{F69204F6-A699-4A3A-B3DB-003DB29E0EC5}" destId="{4F8EA301-1612-4DBC-9FC7-B2BE6E010674}" srcOrd="0" destOrd="0" presId="urn:microsoft.com/office/officeart/2005/8/layout/vProcess5"/>
    <dgm:cxn modelId="{4ACD9A2C-483B-4DFD-94AD-556B8307ED07}" type="presParOf" srcId="{F69204F6-A699-4A3A-B3DB-003DB29E0EC5}" destId="{0AAD0546-5E66-495F-9E95-F6079BDA3566}" srcOrd="1" destOrd="0" presId="urn:microsoft.com/office/officeart/2005/8/layout/vProcess5"/>
    <dgm:cxn modelId="{15095E30-9B58-4584-9F79-C44C01779DB1}" type="presParOf" srcId="{F69204F6-A699-4A3A-B3DB-003DB29E0EC5}" destId="{0386E6D2-A10C-4CFB-B443-0F1F055F5827}" srcOrd="2" destOrd="0" presId="urn:microsoft.com/office/officeart/2005/8/layout/vProcess5"/>
    <dgm:cxn modelId="{268DCB73-06CF-4E53-B525-C5E0CC3D8614}" type="presParOf" srcId="{F69204F6-A699-4A3A-B3DB-003DB29E0EC5}" destId="{DDEBB173-577D-4FF5-93C1-0BD0CF3E2753}" srcOrd="3" destOrd="0" presId="urn:microsoft.com/office/officeart/2005/8/layout/vProcess5"/>
    <dgm:cxn modelId="{CF20292A-423F-4E4F-96CF-F80B495013B2}" type="presParOf" srcId="{F69204F6-A699-4A3A-B3DB-003DB29E0EC5}" destId="{22BD52D3-0B4D-4C15-81A6-CFFFD85AD0FF}" srcOrd="4" destOrd="0" presId="urn:microsoft.com/office/officeart/2005/8/layout/vProcess5"/>
    <dgm:cxn modelId="{46B0DCFA-9EE6-47CD-B411-48F0568CDD5B}" type="presParOf" srcId="{F69204F6-A699-4A3A-B3DB-003DB29E0EC5}" destId="{9390BA22-CB24-4A4B-93A3-61C66A6A6F70}" srcOrd="5" destOrd="0" presId="urn:microsoft.com/office/officeart/2005/8/layout/vProcess5"/>
    <dgm:cxn modelId="{E43586E0-1354-4E0D-8657-CC02BA065CEC}" type="presParOf" srcId="{F69204F6-A699-4A3A-B3DB-003DB29E0EC5}" destId="{EE841CAF-D7D5-4653-A454-8C99F36EEE55}" srcOrd="6" destOrd="0" presId="urn:microsoft.com/office/officeart/2005/8/layout/vProcess5"/>
    <dgm:cxn modelId="{CC208067-D158-4F2C-BA73-8683FE5E61ED}" type="presParOf" srcId="{F69204F6-A699-4A3A-B3DB-003DB29E0EC5}" destId="{DF9657DA-D31F-464D-90BD-53842C52592D}" srcOrd="7" destOrd="0" presId="urn:microsoft.com/office/officeart/2005/8/layout/vProcess5"/>
    <dgm:cxn modelId="{0C20680C-1618-48A5-8DAB-F368B87BACB0}" type="presParOf" srcId="{F69204F6-A699-4A3A-B3DB-003DB29E0EC5}" destId="{DCA4C3B4-E410-4E11-A4FE-966D5DBE854E}" srcOrd="8" destOrd="0" presId="urn:microsoft.com/office/officeart/2005/8/layout/vProcess5"/>
    <dgm:cxn modelId="{947373B6-5EB7-401B-911E-7F092E56B4DC}" type="presParOf" srcId="{F69204F6-A699-4A3A-B3DB-003DB29E0EC5}" destId="{D6DD742C-37EF-4C88-BB60-EE0B8563586B}" srcOrd="9" destOrd="0" presId="urn:microsoft.com/office/officeart/2005/8/layout/vProcess5"/>
    <dgm:cxn modelId="{3F28D6A3-9A92-4465-9C07-AE05C578C24E}" type="presParOf" srcId="{F69204F6-A699-4A3A-B3DB-003DB29E0EC5}" destId="{B1AB747E-D250-4C8D-AF2E-C31655BB6F2F}" srcOrd="10" destOrd="0" presId="urn:microsoft.com/office/officeart/2005/8/layout/vProcess5"/>
    <dgm:cxn modelId="{DC27E4B6-8EB0-468B-9736-E82F45ADBA38}" type="presParOf" srcId="{F69204F6-A699-4A3A-B3DB-003DB29E0EC5}" destId="{07B4CCE7-09B8-4C0C-82D0-86F34CBB20E9}" srcOrd="11" destOrd="0" presId="urn:microsoft.com/office/officeart/2005/8/layout/vProcess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AD0546-5E66-495F-9E95-F6079BDA3566}">
      <dsp:nvSpPr>
        <dsp:cNvPr id="0" name=""/>
        <dsp:cNvSpPr/>
      </dsp:nvSpPr>
      <dsp:spPr>
        <a:xfrm>
          <a:off x="0" y="0"/>
          <a:ext cx="4491989" cy="1050194"/>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In this project I have predicted the sentiment based of the review.</a:t>
          </a:r>
        </a:p>
      </dsp:txBody>
      <dsp:txXfrm>
        <a:off x="30759" y="30759"/>
        <a:ext cx="3270006" cy="988676"/>
      </dsp:txXfrm>
    </dsp:sp>
    <dsp:sp modelId="{0386E6D2-A10C-4CFB-B443-0F1F055F5827}">
      <dsp:nvSpPr>
        <dsp:cNvPr id="0" name=""/>
        <dsp:cNvSpPr/>
      </dsp:nvSpPr>
      <dsp:spPr>
        <a:xfrm>
          <a:off x="376204" y="1241139"/>
          <a:ext cx="4491989" cy="1050194"/>
        </a:xfrm>
        <a:prstGeom prst="roundRect">
          <a:avLst>
            <a:gd name="adj" fmla="val 10000"/>
          </a:avLst>
        </a:prstGeom>
        <a:solidFill>
          <a:schemeClr val="accent5">
            <a:hueOff val="2079079"/>
            <a:satOff val="-1338"/>
            <a:lumOff val="91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I have acquired the dataset from </a:t>
          </a:r>
          <a:r>
            <a:rPr lang="en-US" sz="1500" kern="1200" dirty="0">
              <a:hlinkClick xmlns:r="http://schemas.openxmlformats.org/officeDocument/2006/relationships" r:id="rId1"/>
            </a:rPr>
            <a:t>link</a:t>
          </a:r>
          <a:r>
            <a:rPr lang="en-US" sz="1500" kern="1200" dirty="0"/>
            <a:t>.</a:t>
          </a:r>
        </a:p>
      </dsp:txBody>
      <dsp:txXfrm>
        <a:off x="406963" y="1271898"/>
        <a:ext cx="3371640" cy="988676"/>
      </dsp:txXfrm>
    </dsp:sp>
    <dsp:sp modelId="{DDEBB173-577D-4FF5-93C1-0BD0CF3E2753}">
      <dsp:nvSpPr>
        <dsp:cNvPr id="0" name=""/>
        <dsp:cNvSpPr/>
      </dsp:nvSpPr>
      <dsp:spPr>
        <a:xfrm>
          <a:off x="746793" y="2482278"/>
          <a:ext cx="4491989" cy="1050194"/>
        </a:xfrm>
        <a:prstGeom prst="roundRect">
          <a:avLst>
            <a:gd name="adj" fmla="val 10000"/>
          </a:avLst>
        </a:prstGeom>
        <a:solidFill>
          <a:schemeClr val="accent5">
            <a:hueOff val="4158159"/>
            <a:satOff val="-2675"/>
            <a:lumOff val="182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I discovered several insights from the data while working towards our goal.</a:t>
          </a:r>
        </a:p>
      </dsp:txBody>
      <dsp:txXfrm>
        <a:off x="777552" y="2513037"/>
        <a:ext cx="3377255" cy="988676"/>
      </dsp:txXfrm>
    </dsp:sp>
    <dsp:sp modelId="{22BD52D3-0B4D-4C15-81A6-CFFFD85AD0FF}">
      <dsp:nvSpPr>
        <dsp:cNvPr id="0" name=""/>
        <dsp:cNvSpPr/>
      </dsp:nvSpPr>
      <dsp:spPr>
        <a:xfrm>
          <a:off x="1122997" y="3723418"/>
          <a:ext cx="4491989" cy="1050194"/>
        </a:xfrm>
        <a:prstGeom prst="roundRect">
          <a:avLst>
            <a:gd name="adj" fmla="val 10000"/>
          </a:avLst>
        </a:prstGeom>
        <a:solidFill>
          <a:schemeClr val="accent5">
            <a:hueOff val="6237238"/>
            <a:satOff val="-4013"/>
            <a:lumOff val="274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I have extracted the insights from data and used various classification algorithms to predict the sentiment based of the review.</a:t>
          </a:r>
        </a:p>
      </dsp:txBody>
      <dsp:txXfrm>
        <a:off x="1153756" y="3754177"/>
        <a:ext cx="3371640" cy="988676"/>
      </dsp:txXfrm>
    </dsp:sp>
    <dsp:sp modelId="{9390BA22-CB24-4A4B-93A3-61C66A6A6F70}">
      <dsp:nvSpPr>
        <dsp:cNvPr id="0" name=""/>
        <dsp:cNvSpPr/>
      </dsp:nvSpPr>
      <dsp:spPr>
        <a:xfrm>
          <a:off x="3809362" y="804353"/>
          <a:ext cx="682626" cy="682626"/>
        </a:xfrm>
        <a:prstGeom prst="downArrow">
          <a:avLst>
            <a:gd name="adj1" fmla="val 55000"/>
            <a:gd name="adj2" fmla="val 45000"/>
          </a:avLst>
        </a:prstGeom>
        <a:solidFill>
          <a:schemeClr val="accent5">
            <a:tint val="40000"/>
            <a:alpha val="90000"/>
            <a:hueOff val="0"/>
            <a:satOff val="0"/>
            <a:lumOff val="0"/>
            <a:alphaOff val="0"/>
          </a:schemeClr>
        </a:solidFill>
        <a:ln w="19050"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en-US" sz="3100" kern="1200"/>
        </a:p>
      </dsp:txBody>
      <dsp:txXfrm>
        <a:off x="3962953" y="804353"/>
        <a:ext cx="375444" cy="513676"/>
      </dsp:txXfrm>
    </dsp:sp>
    <dsp:sp modelId="{EE841CAF-D7D5-4653-A454-8C99F36EEE55}">
      <dsp:nvSpPr>
        <dsp:cNvPr id="0" name=""/>
        <dsp:cNvSpPr/>
      </dsp:nvSpPr>
      <dsp:spPr>
        <a:xfrm>
          <a:off x="4185567" y="2045493"/>
          <a:ext cx="682626" cy="682626"/>
        </a:xfrm>
        <a:prstGeom prst="downArrow">
          <a:avLst>
            <a:gd name="adj1" fmla="val 55000"/>
            <a:gd name="adj2" fmla="val 45000"/>
          </a:avLst>
        </a:prstGeom>
        <a:solidFill>
          <a:schemeClr val="accent5">
            <a:tint val="40000"/>
            <a:alpha val="90000"/>
            <a:hueOff val="3014507"/>
            <a:satOff val="29"/>
            <a:lumOff val="232"/>
            <a:alphaOff val="0"/>
          </a:schemeClr>
        </a:solidFill>
        <a:ln w="19050"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en-US" sz="3100" kern="1200"/>
        </a:p>
      </dsp:txBody>
      <dsp:txXfrm>
        <a:off x="4339158" y="2045493"/>
        <a:ext cx="375444" cy="513676"/>
      </dsp:txXfrm>
    </dsp:sp>
    <dsp:sp modelId="{DF9657DA-D31F-464D-90BD-53842C52592D}">
      <dsp:nvSpPr>
        <dsp:cNvPr id="0" name=""/>
        <dsp:cNvSpPr/>
      </dsp:nvSpPr>
      <dsp:spPr>
        <a:xfrm>
          <a:off x="4556156" y="3286632"/>
          <a:ext cx="682626" cy="682626"/>
        </a:xfrm>
        <a:prstGeom prst="downArrow">
          <a:avLst>
            <a:gd name="adj1" fmla="val 55000"/>
            <a:gd name="adj2" fmla="val 45000"/>
          </a:avLst>
        </a:prstGeom>
        <a:solidFill>
          <a:schemeClr val="accent5">
            <a:tint val="40000"/>
            <a:alpha val="90000"/>
            <a:hueOff val="6029015"/>
            <a:satOff val="58"/>
            <a:lumOff val="463"/>
            <a:alphaOff val="0"/>
          </a:schemeClr>
        </a:solidFill>
        <a:ln w="19050"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en-US" sz="3100" kern="1200"/>
        </a:p>
      </dsp:txBody>
      <dsp:txXfrm>
        <a:off x="4709747" y="3286632"/>
        <a:ext cx="375444" cy="51367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0BC4F2-6A87-450D-AD53-D2188421BC53}" type="datetimeFigureOut">
              <a:rPr lang="en-US" smtClean="0"/>
              <a:t>5/11/2022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3B2649-7BD8-4005-A99E-30D13769A8BD}" type="slidenum">
              <a:rPr lang="en-US" smtClean="0"/>
              <a:t>‹#›</a:t>
            </a:fld>
            <a:endParaRPr lang="en-US"/>
          </a:p>
        </p:txBody>
      </p:sp>
    </p:spTree>
    <p:extLst>
      <p:ext uri="{BB962C8B-B14F-4D97-AF65-F5344CB8AC3E}">
        <p14:creationId xmlns:p14="http://schemas.microsoft.com/office/powerpoint/2010/main" val="244481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C3B2649-7BD8-4005-A99E-30D13769A8BD}" type="slidenum">
              <a:rPr lang="en-US" smtClean="0"/>
              <a:t>2</a:t>
            </a:fld>
            <a:endParaRPr lang="en-US"/>
          </a:p>
        </p:txBody>
      </p:sp>
    </p:spTree>
    <p:extLst>
      <p:ext uri="{BB962C8B-B14F-4D97-AF65-F5344CB8AC3E}">
        <p14:creationId xmlns:p14="http://schemas.microsoft.com/office/powerpoint/2010/main" val="1059352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C3B2649-7BD8-4005-A99E-30D13769A8BD}" type="slidenum">
              <a:rPr lang="en-US" smtClean="0"/>
              <a:t>3</a:t>
            </a:fld>
            <a:endParaRPr lang="en-US"/>
          </a:p>
        </p:txBody>
      </p:sp>
    </p:spTree>
    <p:extLst>
      <p:ext uri="{BB962C8B-B14F-4D97-AF65-F5344CB8AC3E}">
        <p14:creationId xmlns:p14="http://schemas.microsoft.com/office/powerpoint/2010/main" val="482192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C3B2649-7BD8-4005-A99E-30D13769A8BD}" type="slidenum">
              <a:rPr lang="en-US" smtClean="0"/>
              <a:t>4</a:t>
            </a:fld>
            <a:endParaRPr lang="en-US"/>
          </a:p>
        </p:txBody>
      </p:sp>
    </p:spTree>
    <p:extLst>
      <p:ext uri="{BB962C8B-B14F-4D97-AF65-F5344CB8AC3E}">
        <p14:creationId xmlns:p14="http://schemas.microsoft.com/office/powerpoint/2010/main" val="1055228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algn="r"/>
            <a:r>
              <a:rPr lang="en-US"/>
              <a:t>3/1/20XX</a:t>
            </a:r>
            <a:endParaRPr lang="en-US" dirty="0"/>
          </a:p>
        </p:txBody>
      </p:sp>
      <p:sp>
        <p:nvSpPr>
          <p:cNvPr id="5"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3803466374"/>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lgn="r"/>
            <a:r>
              <a:rPr lang="en-US"/>
              <a:t>3/1/20XX</a:t>
            </a:r>
            <a:endParaRPr lang="en-US" dirty="0"/>
          </a:p>
        </p:txBody>
      </p:sp>
      <p:sp>
        <p:nvSpPr>
          <p:cNvPr id="6" name="Footer Placeholder 5"/>
          <p:cNvSpPr>
            <a:spLocks noGrp="1"/>
          </p:cNvSpPr>
          <p:nvPr>
            <p:ph type="ftr" sz="quarter" idx="11"/>
          </p:nvPr>
        </p:nvSpPr>
        <p:spPr/>
        <p:txBody>
          <a:bodyPr/>
          <a:lstStyle/>
          <a:p>
            <a:r>
              <a:rPr lang="en-US" sz="1000"/>
              <a:t>Sample footer text</a:t>
            </a:r>
            <a:endParaRPr lang="en-US" sz="1000" dirty="0"/>
          </a:p>
        </p:txBody>
      </p:sp>
      <p:sp>
        <p:nvSpPr>
          <p:cNvPr id="7" name="Slide Number Placeholder 6"/>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447856691"/>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pPr algn="r"/>
            <a:r>
              <a:rPr lang="en-US"/>
              <a:t>3/1/20XX</a:t>
            </a:r>
            <a:endParaRPr lang="en-US" dirty="0"/>
          </a:p>
        </p:txBody>
      </p:sp>
      <p:sp>
        <p:nvSpPr>
          <p:cNvPr id="5"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882086644"/>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pPr algn="r"/>
            <a:r>
              <a:rPr lang="en-US"/>
              <a:t>3/1/20XX</a:t>
            </a:r>
            <a:endParaRPr lang="en-US" dirty="0"/>
          </a:p>
        </p:txBody>
      </p:sp>
      <p:sp>
        <p:nvSpPr>
          <p:cNvPr id="5"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763227819"/>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r>
              <a:rPr lang="en-US"/>
              <a:t>3/1/20XX</a:t>
            </a:r>
            <a:endParaRPr lang="en-US" dirty="0"/>
          </a:p>
        </p:txBody>
      </p:sp>
      <p:sp>
        <p:nvSpPr>
          <p:cNvPr id="5"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407504418"/>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algn="r"/>
            <a:r>
              <a:rPr lang="en-US"/>
              <a:t>3/1/20XX</a:t>
            </a:r>
            <a:endParaRPr lang="en-US" dirty="0"/>
          </a:p>
        </p:txBody>
      </p:sp>
      <p:sp>
        <p:nvSpPr>
          <p:cNvPr id="4"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13798307"/>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pPr algn="r"/>
            <a:r>
              <a:rPr lang="en-US"/>
              <a:t>3/1/20XX</a:t>
            </a:r>
            <a:endParaRPr lang="en-US" dirty="0"/>
          </a:p>
        </p:txBody>
      </p:sp>
      <p:sp>
        <p:nvSpPr>
          <p:cNvPr id="4"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2642606817"/>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r"/>
            <a:r>
              <a:rPr lang="en-US"/>
              <a:t>3/1/20XX</a:t>
            </a:r>
            <a:endParaRPr lang="en-US" dirty="0"/>
          </a:p>
        </p:txBody>
      </p:sp>
      <p:sp>
        <p:nvSpPr>
          <p:cNvPr id="5"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1072900550"/>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r"/>
            <a:r>
              <a:rPr lang="en-US"/>
              <a:t>3/1/20XX</a:t>
            </a:r>
            <a:endParaRPr lang="en-US" dirty="0"/>
          </a:p>
        </p:txBody>
      </p:sp>
      <p:sp>
        <p:nvSpPr>
          <p:cNvPr id="5"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1782810862"/>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AC5ABB9-3EAC-446C-B128-CFDB09B2476A}"/>
              </a:ext>
              <a:ext uri="{C183D7F6-B498-43B3-948B-1728B52AA6E4}">
                <adec:decorative xmlns:adec="http://schemas.microsoft.com/office/drawing/2017/decorative" val="1"/>
              </a:ext>
            </a:extLst>
          </p:cNvPr>
          <p:cNvSpPr/>
          <p:nvPr userDrawn="1"/>
        </p:nvSpPr>
        <p:spPr>
          <a:xfrm>
            <a:off x="0" y="2"/>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0DED2D7-7BC9-473D-8241-8289B5821CF4}"/>
              </a:ext>
              <a:ext uri="{C183D7F6-B498-43B3-948B-1728B52AA6E4}">
                <adec:decorative xmlns:adec="http://schemas.microsoft.com/office/drawing/2017/decorative" val="1"/>
              </a:ext>
            </a:extLst>
          </p:cNvPr>
          <p:cNvSpPr/>
          <p:nvPr userDrawn="1"/>
        </p:nvSpPr>
        <p:spPr>
          <a:xfrm>
            <a:off x="0" y="0"/>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 name="Rectangle 6">
            <a:extLst>
              <a:ext uri="{FF2B5EF4-FFF2-40B4-BE49-F238E27FC236}">
                <a16:creationId xmlns:a16="http://schemas.microsoft.com/office/drawing/2014/main" id="{19C2616F-4436-4A60-BB08-54EC762C53BE}"/>
              </a:ext>
              <a:ext uri="{C183D7F6-B498-43B3-948B-1728B52AA6E4}">
                <adec:decorative xmlns:adec="http://schemas.microsoft.com/office/drawing/2017/decorative" val="1"/>
              </a:ext>
            </a:extLst>
          </p:cNvPr>
          <p:cNvSpPr/>
          <p:nvPr userDrawn="1"/>
        </p:nvSpPr>
        <p:spPr>
          <a:xfrm>
            <a:off x="0" y="762001"/>
            <a:ext cx="12192000" cy="6095999"/>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2">
            <a:extLst>
              <a:ext uri="{FF2B5EF4-FFF2-40B4-BE49-F238E27FC236}">
                <a16:creationId xmlns:a16="http://schemas.microsoft.com/office/drawing/2014/main" id="{D6F9523F-1BD5-4832-8B13-FA0BE3E6F732}"/>
              </a:ext>
            </a:extLst>
          </p:cNvPr>
          <p:cNvSpPr>
            <a:spLocks noGrp="1"/>
          </p:cNvSpPr>
          <p:nvPr>
            <p:ph type="title"/>
          </p:nvPr>
        </p:nvSpPr>
        <p:spPr>
          <a:xfrm>
            <a:off x="5431940" y="1517652"/>
            <a:ext cx="5998059" cy="1344613"/>
          </a:xfrm>
        </p:spPr>
        <p:txBody>
          <a:bodyPr/>
          <a:lstStyle/>
          <a:p>
            <a:r>
              <a:rPr lang="en-US"/>
              <a:t>Click to edit Master title style</a:t>
            </a:r>
            <a:endParaRPr lang="en-US" dirty="0"/>
          </a:p>
        </p:txBody>
      </p:sp>
      <p:sp>
        <p:nvSpPr>
          <p:cNvPr id="17" name="Picture Placeholder 16">
            <a:extLst>
              <a:ext uri="{FF2B5EF4-FFF2-40B4-BE49-F238E27FC236}">
                <a16:creationId xmlns:a16="http://schemas.microsoft.com/office/drawing/2014/main" id="{FA83160D-9929-4C5C-B741-192DF7639B60}"/>
              </a:ext>
            </a:extLst>
          </p:cNvPr>
          <p:cNvSpPr>
            <a:spLocks noGrp="1"/>
          </p:cNvSpPr>
          <p:nvPr>
            <p:ph type="pic" sz="quarter" idx="13"/>
          </p:nvPr>
        </p:nvSpPr>
        <p:spPr>
          <a:xfrm>
            <a:off x="768293" y="1517652"/>
            <a:ext cx="1947672" cy="2295144"/>
          </a:xfrm>
          <a:solidFill>
            <a:schemeClr val="accent6"/>
          </a:solidFill>
        </p:spPr>
        <p:txBody>
          <a:bodyPr/>
          <a:lstStyle/>
          <a:p>
            <a:r>
              <a:rPr lang="en-US"/>
              <a:t>Click icon to add picture</a:t>
            </a:r>
            <a:endParaRPr lang="en-US" dirty="0"/>
          </a:p>
        </p:txBody>
      </p:sp>
      <p:sp>
        <p:nvSpPr>
          <p:cNvPr id="18" name="Picture Placeholder 16">
            <a:extLst>
              <a:ext uri="{FF2B5EF4-FFF2-40B4-BE49-F238E27FC236}">
                <a16:creationId xmlns:a16="http://schemas.microsoft.com/office/drawing/2014/main" id="{D97EB8C6-CD91-4F0C-A719-5079DB8D325C}"/>
              </a:ext>
            </a:extLst>
          </p:cNvPr>
          <p:cNvSpPr>
            <a:spLocks noGrp="1"/>
          </p:cNvSpPr>
          <p:nvPr>
            <p:ph type="pic" sz="quarter" idx="14"/>
          </p:nvPr>
        </p:nvSpPr>
        <p:spPr>
          <a:xfrm>
            <a:off x="2715768" y="1517904"/>
            <a:ext cx="1947672" cy="2295144"/>
          </a:xfrm>
          <a:solidFill>
            <a:schemeClr val="accent6"/>
          </a:solidFill>
        </p:spPr>
        <p:txBody>
          <a:bodyPr/>
          <a:lstStyle/>
          <a:p>
            <a:r>
              <a:rPr lang="en-US"/>
              <a:t>Click icon to add picture</a:t>
            </a:r>
            <a:endParaRPr lang="en-US" dirty="0"/>
          </a:p>
        </p:txBody>
      </p:sp>
      <p:sp>
        <p:nvSpPr>
          <p:cNvPr id="20" name="Picture Placeholder 19">
            <a:extLst>
              <a:ext uri="{FF2B5EF4-FFF2-40B4-BE49-F238E27FC236}">
                <a16:creationId xmlns:a16="http://schemas.microsoft.com/office/drawing/2014/main" id="{A7347AC5-7F3A-4E62-AE18-744B6A756E4C}"/>
              </a:ext>
            </a:extLst>
          </p:cNvPr>
          <p:cNvSpPr>
            <a:spLocks noGrp="1"/>
          </p:cNvSpPr>
          <p:nvPr>
            <p:ph type="pic" sz="quarter" idx="15"/>
          </p:nvPr>
        </p:nvSpPr>
        <p:spPr>
          <a:xfrm>
            <a:off x="768096" y="3800858"/>
            <a:ext cx="3895344" cy="2295144"/>
          </a:xfrm>
          <a:solidFill>
            <a:schemeClr val="accent6"/>
          </a:solidFill>
        </p:spPr>
        <p:txBody>
          <a:bodyPr/>
          <a:lstStyle/>
          <a:p>
            <a:r>
              <a:rPr lang="en-US"/>
              <a:t>Click icon to add picture</a:t>
            </a:r>
          </a:p>
        </p:txBody>
      </p:sp>
      <p:sp>
        <p:nvSpPr>
          <p:cNvPr id="12" name="Content Placeholder 13">
            <a:extLst>
              <a:ext uri="{FF2B5EF4-FFF2-40B4-BE49-F238E27FC236}">
                <a16:creationId xmlns:a16="http://schemas.microsoft.com/office/drawing/2014/main" id="{CC904223-D55A-40A9-AA1D-5687C89BE8E3}"/>
              </a:ext>
            </a:extLst>
          </p:cNvPr>
          <p:cNvSpPr>
            <a:spLocks noGrp="1"/>
          </p:cNvSpPr>
          <p:nvPr>
            <p:ph idx="1"/>
          </p:nvPr>
        </p:nvSpPr>
        <p:spPr>
          <a:xfrm>
            <a:off x="5431940" y="2970215"/>
            <a:ext cx="5998059" cy="3125787"/>
          </a:xfrm>
        </p:spPr>
        <p:txBody>
          <a:bodyPr>
            <a:normAutofit/>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p:txBody>
          <a:bodyPr/>
          <a:lstStyle/>
          <a:p>
            <a:r>
              <a:rPr lang="en-US"/>
              <a:t>Sample footer text</a:t>
            </a:r>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r>
              <a:rPr lang="en-US"/>
              <a:t>3/1/20XX</a:t>
            </a:r>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1733805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Quot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8EDA639-2F5C-4255-BE42-C41A5ABBC24D}"/>
              </a:ext>
              <a:ext uri="{C183D7F6-B498-43B3-948B-1728B52AA6E4}">
                <adec:decorative xmlns:adec="http://schemas.microsoft.com/office/drawing/2017/decorative" val="1"/>
              </a:ext>
            </a:extLst>
          </p:cNvPr>
          <p:cNvSpPr/>
          <p:nvPr userDrawn="1"/>
        </p:nvSpPr>
        <p:spPr>
          <a:xfrm>
            <a:off x="0" y="0"/>
            <a:ext cx="12192000" cy="6867524"/>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6" name="Rectangle 5">
            <a:extLst>
              <a:ext uri="{FF2B5EF4-FFF2-40B4-BE49-F238E27FC236}">
                <a16:creationId xmlns:a16="http://schemas.microsoft.com/office/drawing/2014/main" id="{E96D6DC8-1218-45DD-BCD3-DF21DFA5B10A}"/>
              </a:ext>
              <a:ext uri="{C183D7F6-B498-43B3-948B-1728B52AA6E4}">
                <adec:decorative xmlns:adec="http://schemas.microsoft.com/office/drawing/2017/decorative" val="1"/>
              </a:ext>
            </a:extLst>
          </p:cNvPr>
          <p:cNvSpPr/>
          <p:nvPr userDrawn="1"/>
        </p:nvSpPr>
        <p:spPr>
          <a:xfrm>
            <a:off x="762000" y="766762"/>
            <a:ext cx="10668000" cy="5334000"/>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Picture Placeholder 11">
            <a:extLst>
              <a:ext uri="{FF2B5EF4-FFF2-40B4-BE49-F238E27FC236}">
                <a16:creationId xmlns:a16="http://schemas.microsoft.com/office/drawing/2014/main" id="{8A58F504-65F1-4BFD-A987-54F78AD52D41}"/>
              </a:ext>
            </a:extLst>
          </p:cNvPr>
          <p:cNvSpPr>
            <a:spLocks noGrp="1"/>
          </p:cNvSpPr>
          <p:nvPr>
            <p:ph type="pic" sz="quarter" idx="13"/>
          </p:nvPr>
        </p:nvSpPr>
        <p:spPr>
          <a:xfrm>
            <a:off x="758952" y="749808"/>
            <a:ext cx="10744200" cy="5394960"/>
          </a:xfrm>
          <a:solidFill>
            <a:schemeClr val="accent6"/>
          </a:solidFill>
        </p:spPr>
        <p:txBody>
          <a:bodyPr/>
          <a:lstStyle/>
          <a:p>
            <a:r>
              <a:rPr lang="en-US"/>
              <a:t>Click icon to add picture</a:t>
            </a:r>
            <a:endParaRPr lang="en-US" dirty="0"/>
          </a:p>
        </p:txBody>
      </p:sp>
      <p:sp>
        <p:nvSpPr>
          <p:cNvPr id="13" name="Title 16">
            <a:extLst>
              <a:ext uri="{FF2B5EF4-FFF2-40B4-BE49-F238E27FC236}">
                <a16:creationId xmlns:a16="http://schemas.microsoft.com/office/drawing/2014/main" id="{0B9261BF-90C7-41A0-8711-97168C7479D9}"/>
              </a:ext>
            </a:extLst>
          </p:cNvPr>
          <p:cNvSpPr>
            <a:spLocks noGrp="1"/>
          </p:cNvSpPr>
          <p:nvPr>
            <p:ph type="ctrTitle"/>
          </p:nvPr>
        </p:nvSpPr>
        <p:spPr>
          <a:xfrm>
            <a:off x="6611112" y="1517904"/>
            <a:ext cx="4480560" cy="2796945"/>
          </a:xfrm>
        </p:spPr>
        <p:txBody>
          <a:bodyPr anchor="ctr">
            <a:normAutofit/>
          </a:bodyPr>
          <a:lstStyle>
            <a:lvl1pPr>
              <a:defRPr sz="4400"/>
            </a:lvl1pPr>
          </a:lstStyle>
          <a:p>
            <a:pPr algn="l"/>
            <a:r>
              <a:rPr lang="en-US"/>
              <a:t>Click to edit Master title style</a:t>
            </a:r>
            <a:endParaRPr lang="en-US" dirty="0"/>
          </a:p>
        </p:txBody>
      </p:sp>
      <p:sp>
        <p:nvSpPr>
          <p:cNvPr id="14" name="Subtitle 17">
            <a:extLst>
              <a:ext uri="{FF2B5EF4-FFF2-40B4-BE49-F238E27FC236}">
                <a16:creationId xmlns:a16="http://schemas.microsoft.com/office/drawing/2014/main" id="{305C0D07-994F-4143-B88E-32EED69E7F65}"/>
              </a:ext>
            </a:extLst>
          </p:cNvPr>
          <p:cNvSpPr>
            <a:spLocks noGrp="1"/>
          </p:cNvSpPr>
          <p:nvPr>
            <p:ph type="subTitle" idx="1"/>
          </p:nvPr>
        </p:nvSpPr>
        <p:spPr>
          <a:xfrm>
            <a:off x="6611112" y="4425696"/>
            <a:ext cx="4059936" cy="1189912"/>
          </a:xfrm>
        </p:spPr>
        <p:txBody>
          <a:bodyPr/>
          <a:lstStyle>
            <a:lvl1pPr marL="0" indent="0">
              <a:buNone/>
              <a:defRPr/>
            </a:lvl1pPr>
          </a:lstStyle>
          <a:p>
            <a:pPr algn="l"/>
            <a:r>
              <a:rPr lang="en-US"/>
              <a:t>Click to edit Master subtitle style</a:t>
            </a:r>
            <a:endParaRPr lang="en-US" dirty="0"/>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dirty="0"/>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lvl1pPr>
              <a:defRPr>
                <a:solidFill>
                  <a:schemeClr val="bg1"/>
                </a:solidFill>
              </a:defRPr>
            </a:lvl1pPr>
          </a:lstStyle>
          <a:p>
            <a:r>
              <a:rPr lang="en-US"/>
              <a:t>3/1/20XX</a:t>
            </a:r>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lvl1pPr>
              <a:defRPr>
                <a:solidFill>
                  <a:schemeClr val="bg1"/>
                </a:solidFill>
              </a:defRPr>
            </a:lvl1pPr>
          </a:lstStyle>
          <a:p>
            <a:fld id="{CB1E4CB7-CB13-4810-BF18-BE31AFC64F93}" type="slidenum">
              <a:rPr lang="en-US" smtClean="0"/>
              <a:pPr/>
              <a:t>‹#›</a:t>
            </a:fld>
            <a:endParaRPr lang="en-US"/>
          </a:p>
        </p:txBody>
      </p:sp>
    </p:spTree>
    <p:extLst>
      <p:ext uri="{BB962C8B-B14F-4D97-AF65-F5344CB8AC3E}">
        <p14:creationId xmlns:p14="http://schemas.microsoft.com/office/powerpoint/2010/main" val="1219462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pPr algn="r"/>
            <a:r>
              <a:rPr lang="en-US"/>
              <a:t>3/1/20XX</a:t>
            </a:r>
            <a:endParaRPr lang="en-US" dirty="0"/>
          </a:p>
        </p:txBody>
      </p:sp>
      <p:sp>
        <p:nvSpPr>
          <p:cNvPr id="5"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3364743335"/>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3 colum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a:xfrm>
            <a:off x="1517904" y="1517904"/>
            <a:ext cx="9144000" cy="78638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E90CDE0-3FEB-42A0-8BCC-7DADE7D4A621}"/>
              </a:ext>
            </a:extLst>
          </p:cNvPr>
          <p:cNvSpPr>
            <a:spLocks noGrp="1"/>
          </p:cNvSpPr>
          <p:nvPr>
            <p:ph type="body" idx="1"/>
          </p:nvPr>
        </p:nvSpPr>
        <p:spPr>
          <a:xfrm>
            <a:off x="1517905" y="2697480"/>
            <a:ext cx="2971800"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778B8B-E9A3-44BE-85A6-3E316659A9B4}"/>
              </a:ext>
            </a:extLst>
          </p:cNvPr>
          <p:cNvSpPr>
            <a:spLocks noGrp="1"/>
          </p:cNvSpPr>
          <p:nvPr>
            <p:ph sz="half" idx="2"/>
          </p:nvPr>
        </p:nvSpPr>
        <p:spPr>
          <a:xfrm>
            <a:off x="1517904" y="3401568"/>
            <a:ext cx="2971800" cy="2449645"/>
          </a:xfrm>
        </p:spPr>
        <p:txBody>
          <a:bodyPr>
            <a:normAutofit/>
          </a:bodyPr>
          <a:lstStyle>
            <a:lvl1pPr>
              <a:defRPr sz="1200"/>
            </a:lvl1pPr>
            <a:lvl2pPr>
              <a:defRPr sz="12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a:extLst>
              <a:ext uri="{FF2B5EF4-FFF2-40B4-BE49-F238E27FC236}">
                <a16:creationId xmlns:a16="http://schemas.microsoft.com/office/drawing/2014/main" id="{D13F3BC3-6D4F-4A91-9397-DEB976DF5B59}"/>
              </a:ext>
            </a:extLst>
          </p:cNvPr>
          <p:cNvSpPr>
            <a:spLocks noGrp="1"/>
          </p:cNvSpPr>
          <p:nvPr>
            <p:ph type="body" sz="quarter" idx="13"/>
          </p:nvPr>
        </p:nvSpPr>
        <p:spPr>
          <a:xfrm>
            <a:off x="4622292" y="2697480"/>
            <a:ext cx="2971800"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A336BAA8-288D-4A65-AF12-E44ED08AF83A}"/>
              </a:ext>
            </a:extLst>
          </p:cNvPr>
          <p:cNvSpPr>
            <a:spLocks noGrp="1"/>
          </p:cNvSpPr>
          <p:nvPr>
            <p:ph sz="quarter" idx="14"/>
          </p:nvPr>
        </p:nvSpPr>
        <p:spPr>
          <a:xfrm>
            <a:off x="4622292" y="3401568"/>
            <a:ext cx="2971800" cy="2449645"/>
          </a:xfrm>
        </p:spPr>
        <p:txBody>
          <a:bodyPr>
            <a:normAutofit/>
          </a:bodyPr>
          <a:lstStyle>
            <a:lvl1pPr>
              <a:defRPr sz="1200"/>
            </a:lvl1pPr>
            <a:lvl2pPr>
              <a:defRPr sz="12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0BF1BCA-A435-4779-A6FE-15207141F519}"/>
              </a:ext>
            </a:extLst>
          </p:cNvPr>
          <p:cNvSpPr>
            <a:spLocks noGrp="1"/>
          </p:cNvSpPr>
          <p:nvPr>
            <p:ph type="body" sz="quarter" idx="3"/>
          </p:nvPr>
        </p:nvSpPr>
        <p:spPr>
          <a:xfrm>
            <a:off x="7698867" y="2697480"/>
            <a:ext cx="2971800"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9B1923-9749-49E3-88FA-75C326E6719A}"/>
              </a:ext>
            </a:extLst>
          </p:cNvPr>
          <p:cNvSpPr>
            <a:spLocks noGrp="1"/>
          </p:cNvSpPr>
          <p:nvPr>
            <p:ph sz="quarter" idx="4"/>
          </p:nvPr>
        </p:nvSpPr>
        <p:spPr>
          <a:xfrm>
            <a:off x="7698867" y="3401568"/>
            <a:ext cx="2971800" cy="2449645"/>
          </a:xfrm>
        </p:spPr>
        <p:txBody>
          <a:bodyPr>
            <a:normAutofit/>
          </a:bodyPr>
          <a:lstStyle>
            <a:lvl1pPr>
              <a:defRPr sz="1200"/>
            </a:lvl1pPr>
            <a:lvl2pPr>
              <a:defRPr sz="12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p:txBody>
          <a:bodyPr/>
          <a:lstStyle/>
          <a:p>
            <a:r>
              <a:rPr lang="en-US"/>
              <a:t>Sample footer text</a:t>
            </a:r>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r>
              <a:rPr lang="en-US"/>
              <a:t>3/1/20XX</a:t>
            </a:r>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106511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lgn="r"/>
            <a:r>
              <a:rPr lang="en-US"/>
              <a:t>3/1/20XX</a:t>
            </a:r>
            <a:endParaRPr lang="en-US" dirty="0"/>
          </a:p>
        </p:txBody>
      </p:sp>
      <p:sp>
        <p:nvSpPr>
          <p:cNvPr id="5" name="Footer Placeholder 4"/>
          <p:cNvSpPr>
            <a:spLocks noGrp="1"/>
          </p:cNvSpPr>
          <p:nvPr>
            <p:ph type="ftr" sz="quarter" idx="11"/>
          </p:nvPr>
        </p:nvSpPr>
        <p:spPr/>
        <p:txBody>
          <a:bodyPr/>
          <a:lstStyle/>
          <a:p>
            <a:r>
              <a:rPr lang="en-US" sz="1000"/>
              <a:t>Sample footer text</a:t>
            </a:r>
            <a:endParaRPr lang="en-US" sz="1000" dirty="0"/>
          </a:p>
        </p:txBody>
      </p:sp>
      <p:sp>
        <p:nvSpPr>
          <p:cNvPr id="6" name="Slide Number Placeholder 5"/>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2679718852"/>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lgn="r"/>
            <a:r>
              <a:rPr lang="en-US"/>
              <a:t>3/1/20XX</a:t>
            </a:r>
            <a:endParaRPr lang="en-US" dirty="0"/>
          </a:p>
        </p:txBody>
      </p:sp>
      <p:sp>
        <p:nvSpPr>
          <p:cNvPr id="6" name="Footer Placeholder 5"/>
          <p:cNvSpPr>
            <a:spLocks noGrp="1"/>
          </p:cNvSpPr>
          <p:nvPr>
            <p:ph type="ftr" sz="quarter" idx="11"/>
          </p:nvPr>
        </p:nvSpPr>
        <p:spPr/>
        <p:txBody>
          <a:bodyPr/>
          <a:lstStyle/>
          <a:p>
            <a:r>
              <a:rPr lang="en-US" sz="1000"/>
              <a:t>Sample footer text</a:t>
            </a:r>
            <a:endParaRPr lang="en-US" sz="1000" dirty="0"/>
          </a:p>
        </p:txBody>
      </p:sp>
      <p:sp>
        <p:nvSpPr>
          <p:cNvPr id="7" name="Slide Number Placeholder 6"/>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3696513471"/>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lgn="r"/>
            <a:r>
              <a:rPr lang="en-US"/>
              <a:t>3/1/20XX</a:t>
            </a:r>
            <a:endParaRPr lang="en-US" dirty="0"/>
          </a:p>
        </p:txBody>
      </p:sp>
      <p:sp>
        <p:nvSpPr>
          <p:cNvPr id="8" name="Footer Placeholder 7"/>
          <p:cNvSpPr>
            <a:spLocks noGrp="1"/>
          </p:cNvSpPr>
          <p:nvPr>
            <p:ph type="ftr" sz="quarter" idx="11"/>
          </p:nvPr>
        </p:nvSpPr>
        <p:spPr/>
        <p:txBody>
          <a:bodyPr/>
          <a:lstStyle/>
          <a:p>
            <a:r>
              <a:rPr lang="en-US" sz="1000"/>
              <a:t>Sample footer text</a:t>
            </a:r>
            <a:endParaRPr lang="en-US" sz="1000" dirty="0"/>
          </a:p>
        </p:txBody>
      </p:sp>
      <p:sp>
        <p:nvSpPr>
          <p:cNvPr id="9" name="Slide Number Placeholder 8"/>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3056721749"/>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pPr algn="r"/>
            <a:r>
              <a:rPr lang="en-US"/>
              <a:t>3/1/20XX</a:t>
            </a:r>
            <a:endParaRPr lang="en-US" dirty="0"/>
          </a:p>
        </p:txBody>
      </p:sp>
      <p:sp>
        <p:nvSpPr>
          <p:cNvPr id="5" name="Footer Placeholder 3"/>
          <p:cNvSpPr>
            <a:spLocks noGrp="1"/>
          </p:cNvSpPr>
          <p:nvPr>
            <p:ph type="ftr" sz="quarter" idx="11"/>
          </p:nvPr>
        </p:nvSpPr>
        <p:spPr/>
        <p:txBody>
          <a:bodyPr/>
          <a:lstStyle/>
          <a:p>
            <a:r>
              <a:rPr lang="en-US" sz="1000"/>
              <a:t>Sample footer text</a:t>
            </a:r>
            <a:endParaRPr lang="en-US" sz="1000" dirty="0"/>
          </a:p>
        </p:txBody>
      </p:sp>
      <p:sp>
        <p:nvSpPr>
          <p:cNvPr id="6" name="Slide Number Placeholder 4"/>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206324745"/>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pPr algn="r"/>
            <a:r>
              <a:rPr lang="en-US"/>
              <a:t>3/1/20XX</a:t>
            </a:r>
            <a:endParaRPr lang="en-US" dirty="0"/>
          </a:p>
        </p:txBody>
      </p:sp>
      <p:sp>
        <p:nvSpPr>
          <p:cNvPr id="5" name="Footer Placeholder 2"/>
          <p:cNvSpPr>
            <a:spLocks noGrp="1"/>
          </p:cNvSpPr>
          <p:nvPr>
            <p:ph type="ftr" sz="quarter" idx="11"/>
          </p:nvPr>
        </p:nvSpPr>
        <p:spPr/>
        <p:txBody>
          <a:bodyPr/>
          <a:lstStyle/>
          <a:p>
            <a:r>
              <a:rPr lang="en-US" sz="1000"/>
              <a:t>Sample footer text</a:t>
            </a:r>
            <a:endParaRPr lang="en-US" sz="1000" dirty="0"/>
          </a:p>
        </p:txBody>
      </p:sp>
      <p:sp>
        <p:nvSpPr>
          <p:cNvPr id="6" name="Slide Number Placeholder 3"/>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2471757297"/>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pPr algn="r"/>
            <a:r>
              <a:rPr lang="en-US"/>
              <a:t>3/1/20XX</a:t>
            </a:r>
            <a:endParaRPr lang="en-US" dirty="0"/>
          </a:p>
        </p:txBody>
      </p:sp>
      <p:sp>
        <p:nvSpPr>
          <p:cNvPr id="5" name="Footer Placeholder 5"/>
          <p:cNvSpPr>
            <a:spLocks noGrp="1"/>
          </p:cNvSpPr>
          <p:nvPr>
            <p:ph type="ftr" sz="quarter" idx="11"/>
          </p:nvPr>
        </p:nvSpPr>
        <p:spPr/>
        <p:txBody>
          <a:bodyPr/>
          <a:lstStyle/>
          <a:p>
            <a:r>
              <a:rPr lang="en-US" sz="1000"/>
              <a:t>Sample footer text</a:t>
            </a:r>
            <a:endParaRPr lang="en-US" sz="1000" dirty="0"/>
          </a:p>
        </p:txBody>
      </p:sp>
      <p:sp>
        <p:nvSpPr>
          <p:cNvPr id="6" name="Slide Number Placeholder 6"/>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2134242387"/>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lgn="r"/>
            <a:r>
              <a:rPr lang="en-US"/>
              <a:t>3/1/20XX</a:t>
            </a:r>
            <a:endParaRPr lang="en-US" dirty="0"/>
          </a:p>
        </p:txBody>
      </p:sp>
      <p:sp>
        <p:nvSpPr>
          <p:cNvPr id="6" name="Footer Placeholder 5"/>
          <p:cNvSpPr>
            <a:spLocks noGrp="1"/>
          </p:cNvSpPr>
          <p:nvPr>
            <p:ph type="ftr" sz="quarter" idx="11"/>
          </p:nvPr>
        </p:nvSpPr>
        <p:spPr/>
        <p:txBody>
          <a:bodyPr/>
          <a:lstStyle/>
          <a:p>
            <a:r>
              <a:rPr lang="en-US" sz="1000"/>
              <a:t>Sample footer text</a:t>
            </a:r>
            <a:endParaRPr lang="en-US" sz="1000" dirty="0"/>
          </a:p>
        </p:txBody>
      </p:sp>
      <p:sp>
        <p:nvSpPr>
          <p:cNvPr id="7" name="Slide Number Placeholder 6"/>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2903655359"/>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4.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pPr algn="r"/>
            <a:r>
              <a:rPr lang="en-US"/>
              <a:t>3/1/20XX</a:t>
            </a:r>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sz="1000"/>
              <a:t>Sample footer text</a:t>
            </a:r>
            <a:endParaRPr lang="en-US" sz="1000"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2347624880"/>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 id="2147483805" r:id="rId18"/>
    <p:sldLayoutId id="2147483808" r:id="rId19"/>
    <p:sldLayoutId id="2147483812" r:id="rId20"/>
  </p:sldLayoutIdLst>
  <p:hf hdr="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8.xml"/><Relationship Id="rId7" Type="http://schemas.openxmlformats.org/officeDocument/2006/relationships/image" Target="../media/image4.png"/><Relationship Id="rId12" Type="http://schemas.openxmlformats.org/officeDocument/2006/relationships/image" Target="../media/image8.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11" Type="http://schemas.openxmlformats.org/officeDocument/2006/relationships/image" Target="../media/image10.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12" Type="http://schemas.openxmlformats.org/officeDocument/2006/relationships/image" Target="../media/image8.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11" Type="http://schemas.openxmlformats.org/officeDocument/2006/relationships/image" Target="../media/image11.png"/><Relationship Id="rId5" Type="http://schemas.openxmlformats.org/officeDocument/2006/relationships/diagramData" Target="../diagrams/data1.xml"/><Relationship Id="rId10" Type="http://schemas.openxmlformats.org/officeDocument/2006/relationships/image" Target="../media/image7.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5.xml"/><Relationship Id="rId7" Type="http://schemas.openxmlformats.org/officeDocument/2006/relationships/image" Target="../media/image7.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0.xml"/><Relationship Id="rId7" Type="http://schemas.openxmlformats.org/officeDocument/2006/relationships/image" Target="../media/image7.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hyperlink" Target="https://towardsdatascience.com/hyperparameter-tuning-the-random-forest-in-python-using-scikit-learn-28d2aa77dd74" TargetMode="External"/><Relationship Id="rId3" Type="http://schemas.openxmlformats.org/officeDocument/2006/relationships/slideLayout" Target="../slideLayouts/slideLayout2.xml"/><Relationship Id="rId7" Type="http://schemas.openxmlformats.org/officeDocument/2006/relationships/hyperlink" Target="http://www.datasciencemadesimple.com/convert-column-to-categorical-pandas-python-2/" TargetMode="Externa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hyperlink" Target="https://machinelearningmastery.com/save-load-keras-deep-learning-models/" TargetMode="External"/><Relationship Id="rId5" Type="http://schemas.openxmlformats.org/officeDocument/2006/relationships/hyperlink" Target="https://github.com/bertcarremans/TwitterUSAirlineSentiment/blob/master/source/Using%20Word%20Embeddings%20for%20Sentiment%20Analysis.ipynb" TargetMode="External"/><Relationship Id="rId10" Type="http://schemas.openxmlformats.org/officeDocument/2006/relationships/image" Target="../media/image8.png"/><Relationship Id="rId4" Type="http://schemas.openxmlformats.org/officeDocument/2006/relationships/hyperlink" Target="https://www.geeksforgeeks.org/generating-word-cloud-python/" TargetMode="External"/><Relationship Id="rId9"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slideLayout" Target="../slideLayouts/slideLayout19.xml"/><Relationship Id="rId7" Type="http://schemas.openxmlformats.org/officeDocument/2006/relationships/image" Target="../media/image5.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5" name="Picture 14">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7" name="Oval 16">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9" name="Picture 18">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1" name="Picture 20">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3" name="Rectangle 22">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5" name="Rectangle 24">
            <a:extLst>
              <a:ext uri="{FF2B5EF4-FFF2-40B4-BE49-F238E27FC236}">
                <a16:creationId xmlns:a16="http://schemas.microsoft.com/office/drawing/2014/main" id="{D27CF008-4B18-436D-B2D5-C1346C124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CE22DAD8-5F67-4B73-ADA9-06EF381F7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a:extLst>
              <a:ext uri="{FF2B5EF4-FFF2-40B4-BE49-F238E27FC236}">
                <a16:creationId xmlns:a16="http://schemas.microsoft.com/office/drawing/2014/main" id="{2D7E6981-DDA3-427E-87D5-1CBB17281E04}"/>
              </a:ext>
            </a:extLst>
          </p:cNvPr>
          <p:cNvSpPr>
            <a:spLocks noGrp="1"/>
          </p:cNvSpPr>
          <p:nvPr>
            <p:ph type="sldNum" sz="quarter" idx="12"/>
          </p:nvPr>
        </p:nvSpPr>
        <p:spPr>
          <a:xfrm>
            <a:off x="10352540" y="295729"/>
            <a:ext cx="838199" cy="767687"/>
          </a:xfrm>
        </p:spPr>
        <p:txBody>
          <a:bodyPr vert="horz" lIns="91440" tIns="45720" rIns="91440" bIns="45720" rtlCol="0" anchor="b">
            <a:normAutofit/>
          </a:bodyPr>
          <a:lstStyle/>
          <a:p>
            <a:pPr defTabSz="914400">
              <a:spcAft>
                <a:spcPts val="600"/>
              </a:spcAft>
            </a:pPr>
            <a:fld id="{CB1E4CB7-CB13-4810-BF18-BE31AFC64F93}" type="slidenum">
              <a:rPr lang="en-US">
                <a:solidFill>
                  <a:srgbClr val="FFFFFF"/>
                </a:solidFill>
              </a:rPr>
              <a:pPr defTabSz="914400">
                <a:spcAft>
                  <a:spcPts val="600"/>
                </a:spcAft>
              </a:pPr>
              <a:t>1</a:t>
            </a:fld>
            <a:endParaRPr lang="en-US">
              <a:solidFill>
                <a:srgbClr val="FFFFFF"/>
              </a:solidFill>
            </a:endParaRPr>
          </a:p>
        </p:txBody>
      </p:sp>
      <p:sp>
        <p:nvSpPr>
          <p:cNvPr id="29"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20000"/>
            </a:schemeClr>
          </a:solidFill>
          <a:ln>
            <a:noFill/>
          </a:ln>
        </p:spPr>
        <p:txBody>
          <a:bodyPr rtlCol="0" anchor="ctr"/>
          <a:lstStyle/>
          <a:p>
            <a:pPr algn="ctr"/>
            <a:endParaRPr lang="en-US">
              <a:solidFill>
                <a:schemeClr val="tx1"/>
              </a:solidFill>
            </a:endParaRPr>
          </a:p>
        </p:txBody>
      </p:sp>
      <p:pic>
        <p:nvPicPr>
          <p:cNvPr id="8" name="Content Placeholder 7" descr="Diagram&#10;&#10;Description automatically generated">
            <a:extLst>
              <a:ext uri="{FF2B5EF4-FFF2-40B4-BE49-F238E27FC236}">
                <a16:creationId xmlns:a16="http://schemas.microsoft.com/office/drawing/2014/main" id="{002439EF-C09F-4DB3-9448-61C598E44536}"/>
              </a:ext>
            </a:extLst>
          </p:cNvPr>
          <p:cNvPicPr>
            <a:picLocks noGrp="1" noChangeAspect="1"/>
          </p:cNvPicPr>
          <p:nvPr>
            <p:ph idx="1"/>
          </p:nvPr>
        </p:nvPicPr>
        <p:blipFill>
          <a:blip r:embed="rId8"/>
          <a:stretch>
            <a:fillRect/>
          </a:stretch>
        </p:blipFill>
        <p:spPr>
          <a:xfrm>
            <a:off x="0" y="0"/>
            <a:ext cx="12192000" cy="4579627"/>
          </a:xfrm>
          <a:prstGeom prst="rect">
            <a:avLst/>
          </a:prstGeom>
          <a:effectLst/>
        </p:spPr>
      </p:pic>
      <p:sp>
        <p:nvSpPr>
          <p:cNvPr id="31" name="Freeform: Shape 30">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319E75-DEAE-4F44-86D8-488290036DDA}"/>
              </a:ext>
            </a:extLst>
          </p:cNvPr>
          <p:cNvSpPr>
            <a:spLocks noGrp="1"/>
          </p:cNvSpPr>
          <p:nvPr>
            <p:ph type="title"/>
          </p:nvPr>
        </p:nvSpPr>
        <p:spPr>
          <a:xfrm>
            <a:off x="606683" y="4662813"/>
            <a:ext cx="11029307" cy="868026"/>
          </a:xfrm>
        </p:spPr>
        <p:txBody>
          <a:bodyPr vert="horz" lIns="91440" tIns="45720" rIns="91440" bIns="45720" rtlCol="0" anchor="b">
            <a:noAutofit/>
          </a:bodyPr>
          <a:lstStyle/>
          <a:p>
            <a:pPr>
              <a:lnSpc>
                <a:spcPct val="90000"/>
              </a:lnSpc>
            </a:pPr>
            <a:r>
              <a:rPr lang="en-US" sz="3200" b="0" i="0" kern="1200" dirty="0">
                <a:solidFill>
                  <a:srgbClr val="EBEBEB"/>
                </a:solidFill>
                <a:effectLst/>
                <a:latin typeface="Times New Roman" panose="02020603050405020304" pitchFamily="18" charset="0"/>
                <a:cs typeface="Times New Roman" panose="02020603050405020304" pitchFamily="18" charset="0"/>
              </a:rPr>
              <a:t>Sentiment Analysis on Amazon Reviews of Cellphones and Accessories</a:t>
            </a:r>
            <a:endParaRPr lang="en-US" sz="3200" b="0" i="0" kern="1200" dirty="0">
              <a:solidFill>
                <a:srgbClr val="EBEBEB"/>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D9BAE60A-8276-4480-9885-7A552ABE48D2}"/>
              </a:ext>
            </a:extLst>
          </p:cNvPr>
          <p:cNvSpPr>
            <a:spLocks noGrp="1"/>
          </p:cNvSpPr>
          <p:nvPr>
            <p:ph type="dt" sz="half" idx="10"/>
          </p:nvPr>
        </p:nvSpPr>
        <p:spPr>
          <a:xfrm rot="5400000">
            <a:off x="9330138" y="2616201"/>
            <a:ext cx="2641600" cy="304799"/>
          </a:xfrm>
        </p:spPr>
        <p:txBody>
          <a:bodyPr vert="horz" lIns="91440" tIns="45720" rIns="91440" bIns="45720" rtlCol="0" anchor="t">
            <a:normAutofit/>
          </a:bodyPr>
          <a:lstStyle/>
          <a:p>
            <a:pPr defTabSz="914400">
              <a:spcAft>
                <a:spcPts val="600"/>
              </a:spcAft>
            </a:pPr>
            <a:r>
              <a:rPr lang="en-US">
                <a:solidFill>
                  <a:schemeClr val="tx1">
                    <a:alpha val="60000"/>
                  </a:schemeClr>
                </a:solidFill>
              </a:rPr>
              <a:t>3/1/20XX</a:t>
            </a:r>
          </a:p>
        </p:txBody>
      </p:sp>
      <p:sp>
        <p:nvSpPr>
          <p:cNvPr id="5" name="Footer Placeholder 4">
            <a:extLst>
              <a:ext uri="{FF2B5EF4-FFF2-40B4-BE49-F238E27FC236}">
                <a16:creationId xmlns:a16="http://schemas.microsoft.com/office/drawing/2014/main" id="{326B4F4E-E17A-4FE9-83B7-C326B2A76230}"/>
              </a:ext>
            </a:extLst>
          </p:cNvPr>
          <p:cNvSpPr>
            <a:spLocks noGrp="1"/>
          </p:cNvSpPr>
          <p:nvPr>
            <p:ph type="ftr" sz="quarter" idx="11"/>
          </p:nvPr>
        </p:nvSpPr>
        <p:spPr>
          <a:xfrm rot="5400000">
            <a:off x="9560669" y="2616200"/>
            <a:ext cx="2641601" cy="304801"/>
          </a:xfrm>
        </p:spPr>
        <p:txBody>
          <a:bodyPr vert="horz" lIns="91440" tIns="45720" rIns="91440" bIns="45720" rtlCol="0" anchor="b">
            <a:normAutofit/>
          </a:bodyPr>
          <a:lstStyle/>
          <a:p>
            <a:pPr defTabSz="914400">
              <a:spcAft>
                <a:spcPts val="600"/>
              </a:spcAft>
            </a:pPr>
            <a:r>
              <a:rPr lang="en-US" b="0" i="0" kern="1200">
                <a:solidFill>
                  <a:schemeClr val="tx1">
                    <a:alpha val="60000"/>
                  </a:schemeClr>
                </a:solidFill>
                <a:latin typeface="+mn-lt"/>
                <a:ea typeface="+mn-ea"/>
                <a:cs typeface="+mn-cs"/>
              </a:rPr>
              <a:t>Sample footer text</a:t>
            </a:r>
          </a:p>
        </p:txBody>
      </p:sp>
      <p:sp>
        <p:nvSpPr>
          <p:cNvPr id="9" name="TextBox 8">
            <a:extLst>
              <a:ext uri="{FF2B5EF4-FFF2-40B4-BE49-F238E27FC236}">
                <a16:creationId xmlns:a16="http://schemas.microsoft.com/office/drawing/2014/main" id="{F899C311-BC26-46AB-ADD4-A8577AEE777C}"/>
              </a:ext>
            </a:extLst>
          </p:cNvPr>
          <p:cNvSpPr txBox="1"/>
          <p:nvPr/>
        </p:nvSpPr>
        <p:spPr>
          <a:xfrm>
            <a:off x="606683" y="5714726"/>
            <a:ext cx="1780829" cy="928459"/>
          </a:xfrm>
          <a:prstGeom prst="rect">
            <a:avLst/>
          </a:prstGeom>
          <a:noFill/>
        </p:spPr>
        <p:txBody>
          <a:bodyPr wrap="square" rtlCol="0">
            <a:spAutoFit/>
          </a:bodyPr>
          <a:lstStyle/>
          <a:p>
            <a:pPr>
              <a:spcBef>
                <a:spcPts val="1000"/>
              </a:spcBef>
              <a:buClr>
                <a:schemeClr val="bg2">
                  <a:lumMod val="40000"/>
                  <a:lumOff val="60000"/>
                </a:schemeClr>
              </a:buClr>
              <a:buSzPct val="80000"/>
            </a:pPr>
            <a:r>
              <a:rPr lang="en-US" sz="1400" dirty="0">
                <a:solidFill>
                  <a:schemeClr val="bg1"/>
                </a:solidFill>
                <a:latin typeface="+mj-lt"/>
                <a:ea typeface="+mj-ea"/>
                <a:cs typeface="+mj-cs"/>
              </a:rPr>
              <a:t>Presented By</a:t>
            </a:r>
          </a:p>
          <a:p>
            <a:pPr>
              <a:spcBef>
                <a:spcPts val="1000"/>
              </a:spcBef>
              <a:buClr>
                <a:schemeClr val="bg2">
                  <a:lumMod val="40000"/>
                  <a:lumOff val="60000"/>
                </a:schemeClr>
              </a:buClr>
              <a:buSzPct val="80000"/>
            </a:pPr>
            <a:r>
              <a:rPr lang="en-US" sz="1400" dirty="0">
                <a:solidFill>
                  <a:schemeClr val="bg1"/>
                </a:solidFill>
                <a:latin typeface="+mj-lt"/>
                <a:ea typeface="+mj-ea"/>
                <a:cs typeface="+mj-cs"/>
              </a:rPr>
              <a:t>Krishitha Akula</a:t>
            </a:r>
          </a:p>
          <a:p>
            <a:endParaRPr lang="en-US" dirty="0"/>
          </a:p>
        </p:txBody>
      </p:sp>
      <p:sp>
        <p:nvSpPr>
          <p:cNvPr id="20" name="TextBox 19">
            <a:extLst>
              <a:ext uri="{FF2B5EF4-FFF2-40B4-BE49-F238E27FC236}">
                <a16:creationId xmlns:a16="http://schemas.microsoft.com/office/drawing/2014/main" id="{B3A79A82-7058-4B29-947F-9ADD99A00A66}"/>
              </a:ext>
            </a:extLst>
          </p:cNvPr>
          <p:cNvSpPr txBox="1"/>
          <p:nvPr/>
        </p:nvSpPr>
        <p:spPr>
          <a:xfrm>
            <a:off x="5722920" y="6356139"/>
            <a:ext cx="1165609"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UMBC</a:t>
            </a:r>
          </a:p>
        </p:txBody>
      </p:sp>
      <p:pic>
        <p:nvPicPr>
          <p:cNvPr id="22" name="Picture 4" descr="UMBC Logos – UMBC Brand and Style Guide - UMBC">
            <a:extLst>
              <a:ext uri="{FF2B5EF4-FFF2-40B4-BE49-F238E27FC236}">
                <a16:creationId xmlns:a16="http://schemas.microsoft.com/office/drawing/2014/main" id="{12BD708D-650B-49BB-A2EE-752D0D0A9851}"/>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8" r="18" b="23370"/>
          <a:stretch/>
        </p:blipFill>
        <p:spPr bwMode="auto">
          <a:xfrm>
            <a:off x="5449713" y="6452551"/>
            <a:ext cx="280969" cy="331595"/>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Connector 13">
            <a:extLst>
              <a:ext uri="{FF2B5EF4-FFF2-40B4-BE49-F238E27FC236}">
                <a16:creationId xmlns:a16="http://schemas.microsoft.com/office/drawing/2014/main" id="{BC216986-2B9C-4ABC-8DBC-2443DDE5F56D}"/>
              </a:ext>
            </a:extLst>
          </p:cNvPr>
          <p:cNvCxnSpPr/>
          <p:nvPr/>
        </p:nvCxnSpPr>
        <p:spPr>
          <a:xfrm>
            <a:off x="6993652" y="6572846"/>
            <a:ext cx="4963886"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781CECD5-61A2-41B8-B252-4B5227676FF9}"/>
              </a:ext>
            </a:extLst>
          </p:cNvPr>
          <p:cNvCxnSpPr/>
          <p:nvPr/>
        </p:nvCxnSpPr>
        <p:spPr>
          <a:xfrm flipH="1">
            <a:off x="411983" y="6604216"/>
            <a:ext cx="4833257"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pic>
        <p:nvPicPr>
          <p:cNvPr id="16" name="Audio 15">
            <a:hlinkClick r:id="" action="ppaction://media"/>
            <a:extLst>
              <a:ext uri="{FF2B5EF4-FFF2-40B4-BE49-F238E27FC236}">
                <a16:creationId xmlns:a16="http://schemas.microsoft.com/office/drawing/2014/main" id="{B03499B7-A02E-40FA-ACF4-26247D5A0BF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484764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4243"/>
    </mc:Choice>
    <mc:Fallback>
      <p:transition spd="slow" advTm="14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7" name="Picture 26">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9" name="Oval 28">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1" name="Picture 30">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3" name="Picture 32">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5" name="Rectangle 34">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7" name="Rectangle 36">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1"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24CF172-3947-42CE-B33F-43FB799FDB5E}"/>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b="0" i="0" kern="1200">
                <a:solidFill>
                  <a:srgbClr val="EBEBEB"/>
                </a:solidFill>
                <a:latin typeface="+mj-lt"/>
                <a:ea typeface="+mj-ea"/>
                <a:cs typeface="+mj-cs"/>
              </a:rPr>
              <a:t> Introduction</a:t>
            </a:r>
          </a:p>
        </p:txBody>
      </p:sp>
      <p:sp useBgFill="1">
        <p:nvSpPr>
          <p:cNvPr id="43" name="Freeform: Shape 42">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0" name="Content Placeholder 2">
            <a:extLst>
              <a:ext uri="{FF2B5EF4-FFF2-40B4-BE49-F238E27FC236}">
                <a16:creationId xmlns:a16="http://schemas.microsoft.com/office/drawing/2014/main" id="{F2F14772-A1EE-4EA8-8C5D-46383706A557}"/>
              </a:ext>
            </a:extLst>
          </p:cNvPr>
          <p:cNvSpPr>
            <a:spLocks noGrp="1"/>
          </p:cNvSpPr>
          <p:nvPr>
            <p:ph idx="1"/>
          </p:nvPr>
        </p:nvSpPr>
        <p:spPr>
          <a:xfrm>
            <a:off x="648931" y="2548281"/>
            <a:ext cx="5122606" cy="3658689"/>
          </a:xfrm>
        </p:spPr>
        <p:txBody>
          <a:bodyPr vert="horz" lIns="91440" tIns="45720" rIns="91440" bIns="45720" rtlCol="0">
            <a:normAutofit/>
          </a:bodyPr>
          <a:lstStyle/>
          <a:p>
            <a:pPr>
              <a:buFont typeface="Wingdings 3" charset="2"/>
              <a:buChar char=""/>
            </a:pPr>
            <a:r>
              <a:rPr lang="en-US" spc="-5" dirty="0">
                <a:effectLst/>
              </a:rPr>
              <a:t>Humans ourselves are not able to understand how exactly language is processed by our brains. So, is it possible for us to teach a machine to learn our language?? </a:t>
            </a:r>
          </a:p>
          <a:p>
            <a:pPr>
              <a:buFont typeface="Wingdings 3" charset="2"/>
              <a:buChar char=""/>
            </a:pPr>
            <a:r>
              <a:rPr lang="en-US" spc="-5" dirty="0">
                <a:effectLst/>
              </a:rPr>
              <a:t>Yes, NLP or Natural Language Processing is sentiment analysis i.e., field of study that focuses on the interactions between human language and computers, that classifies  a statement as positive or negative</a:t>
            </a:r>
            <a:endParaRPr lang="en-US" dirty="0"/>
          </a:p>
          <a:p>
            <a:pPr>
              <a:buFont typeface="Wingdings 3" charset="2"/>
              <a:buChar char=""/>
            </a:pPr>
            <a:endParaRPr lang="en-US" dirty="0"/>
          </a:p>
        </p:txBody>
      </p:sp>
      <p:pic>
        <p:nvPicPr>
          <p:cNvPr id="14" name="Picture Placeholder 13" descr="Diagram&#10;&#10;Description automatically generated">
            <a:extLst>
              <a:ext uri="{FF2B5EF4-FFF2-40B4-BE49-F238E27FC236}">
                <a16:creationId xmlns:a16="http://schemas.microsoft.com/office/drawing/2014/main" id="{8BED1E92-6338-4550-9BA0-AC3BB24A40ED}"/>
              </a:ext>
            </a:extLst>
          </p:cNvPr>
          <p:cNvPicPr>
            <a:picLocks noGrp="1" noChangeAspect="1"/>
          </p:cNvPicPr>
          <p:nvPr>
            <p:ph type="pic" sz="quarter" idx="13"/>
          </p:nvPr>
        </p:nvPicPr>
        <p:blipFill>
          <a:blip r:embed="rId9"/>
          <a:srcRect l="5105" r="5105"/>
          <a:stretch>
            <a:fillRect/>
          </a:stretch>
        </p:blipFill>
        <p:spPr>
          <a:xfrm>
            <a:off x="6091916" y="2770334"/>
            <a:ext cx="5451627" cy="3217911"/>
          </a:xfrm>
          <a:prstGeom prst="rect">
            <a:avLst/>
          </a:prstGeom>
          <a:effectLst/>
        </p:spPr>
      </p:pic>
      <p:pic>
        <p:nvPicPr>
          <p:cNvPr id="16" name="Picture 4" descr="UMBC Logos – UMBC Brand and Style Guide - UMBC">
            <a:extLst>
              <a:ext uri="{FF2B5EF4-FFF2-40B4-BE49-F238E27FC236}">
                <a16:creationId xmlns:a16="http://schemas.microsoft.com/office/drawing/2014/main" id="{E65CB718-A31D-49EA-92F6-6EF4B50E88BC}"/>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 r="18" b="23370"/>
          <a:stretch/>
        </p:blipFill>
        <p:spPr bwMode="auto">
          <a:xfrm>
            <a:off x="5057037" y="6430945"/>
            <a:ext cx="280969" cy="331595"/>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8E56C38D-DBFF-446E-862A-D744C721AA8A}"/>
              </a:ext>
            </a:extLst>
          </p:cNvPr>
          <p:cNvSpPr txBox="1"/>
          <p:nvPr/>
        </p:nvSpPr>
        <p:spPr>
          <a:xfrm>
            <a:off x="5355399" y="6336000"/>
            <a:ext cx="1165609"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UMBC</a:t>
            </a:r>
          </a:p>
        </p:txBody>
      </p:sp>
      <p:cxnSp>
        <p:nvCxnSpPr>
          <p:cNvPr id="6" name="Straight Connector 5">
            <a:extLst>
              <a:ext uri="{FF2B5EF4-FFF2-40B4-BE49-F238E27FC236}">
                <a16:creationId xmlns:a16="http://schemas.microsoft.com/office/drawing/2014/main" id="{E461EF73-00A1-412C-BC51-869ED702C406}"/>
              </a:ext>
            </a:extLst>
          </p:cNvPr>
          <p:cNvCxnSpPr>
            <a:cxnSpLocks/>
          </p:cNvCxnSpPr>
          <p:nvPr/>
        </p:nvCxnSpPr>
        <p:spPr>
          <a:xfrm flipH="1" flipV="1">
            <a:off x="394020" y="6596742"/>
            <a:ext cx="4429189" cy="18869"/>
          </a:xfrm>
          <a:prstGeom prst="line">
            <a:avLst/>
          </a:prstGeom>
        </p:spPr>
        <p:style>
          <a:lnRef idx="2">
            <a:schemeClr val="dk1"/>
          </a:lnRef>
          <a:fillRef idx="0">
            <a:schemeClr val="dk1"/>
          </a:fillRef>
          <a:effectRef idx="1">
            <a:schemeClr val="dk1"/>
          </a:effectRef>
          <a:fontRef idx="minor">
            <a:schemeClr val="tx1"/>
          </a:fontRef>
        </p:style>
      </p:cxnSp>
      <p:pic>
        <p:nvPicPr>
          <p:cNvPr id="10" name="Picture 9">
            <a:extLst>
              <a:ext uri="{FF2B5EF4-FFF2-40B4-BE49-F238E27FC236}">
                <a16:creationId xmlns:a16="http://schemas.microsoft.com/office/drawing/2014/main" id="{9FCC48B4-FC20-48F6-8EEF-8A7EEE3ABB6F}"/>
              </a:ext>
            </a:extLst>
          </p:cNvPr>
          <p:cNvPicPr>
            <a:picLocks noChangeAspect="1"/>
          </p:cNvPicPr>
          <p:nvPr/>
        </p:nvPicPr>
        <p:blipFill>
          <a:blip r:embed="rId11"/>
          <a:stretch>
            <a:fillRect/>
          </a:stretch>
        </p:blipFill>
        <p:spPr>
          <a:xfrm>
            <a:off x="6575872" y="6563500"/>
            <a:ext cx="4450466" cy="42676"/>
          </a:xfrm>
          <a:prstGeom prst="rect">
            <a:avLst/>
          </a:prstGeom>
        </p:spPr>
      </p:pic>
      <p:pic>
        <p:nvPicPr>
          <p:cNvPr id="8" name="Audio 7">
            <a:hlinkClick r:id="" action="ppaction://media"/>
            <a:extLst>
              <a:ext uri="{FF2B5EF4-FFF2-40B4-BE49-F238E27FC236}">
                <a16:creationId xmlns:a16="http://schemas.microsoft.com/office/drawing/2014/main" id="{18757BF4-3EE6-48A0-9C57-FC5CA8A5E308}"/>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2605029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65815"/>
    </mc:Choice>
    <mc:Fallback>
      <p:transition spd="slow" advTm="65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ABE6F9A3-300E-47F5-B41C-C8C5E758D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B12539-243B-4829-A383-9E45B1E3AAF8}"/>
              </a:ext>
            </a:extLst>
          </p:cNvPr>
          <p:cNvSpPr>
            <a:spLocks noGrp="1"/>
          </p:cNvSpPr>
          <p:nvPr>
            <p:ph type="title"/>
          </p:nvPr>
        </p:nvSpPr>
        <p:spPr>
          <a:xfrm>
            <a:off x="648929" y="1063417"/>
            <a:ext cx="3505495" cy="4675396"/>
          </a:xfrm>
        </p:spPr>
        <p:txBody>
          <a:bodyPr anchor="ctr">
            <a:normAutofit/>
          </a:bodyPr>
          <a:lstStyle/>
          <a:p>
            <a:r>
              <a:rPr lang="en-US" b="1">
                <a:solidFill>
                  <a:srgbClr val="F2F2F2"/>
                </a:solidFill>
                <a:cs typeface="Times New Roman" panose="02020603050405020304" pitchFamily="18" charset="0"/>
              </a:rPr>
              <a:t>Overview</a:t>
            </a:r>
            <a:r>
              <a:rPr lang="en-US">
                <a:solidFill>
                  <a:srgbClr val="F2F2F2"/>
                </a:solidFill>
              </a:rPr>
              <a:t> </a:t>
            </a:r>
            <a:endParaRPr lang="en-US" dirty="0">
              <a:solidFill>
                <a:srgbClr val="F2F2F2"/>
              </a:solidFill>
            </a:endParaRPr>
          </a:p>
        </p:txBody>
      </p:sp>
      <p:sp>
        <p:nvSpPr>
          <p:cNvPr id="38" name="Rectangle 37">
            <a:extLst>
              <a:ext uri="{FF2B5EF4-FFF2-40B4-BE49-F238E27FC236}">
                <a16:creationId xmlns:a16="http://schemas.microsoft.com/office/drawing/2014/main" id="{61B4701B-39FE-43B8-86AA-D6B8789C2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0" name="Rounded Rectangle 9">
            <a:extLst>
              <a:ext uri="{FF2B5EF4-FFF2-40B4-BE49-F238E27FC236}">
                <a16:creationId xmlns:a16="http://schemas.microsoft.com/office/drawing/2014/main" id="{E9A7EF13-49FA-4355-971A-34B065F35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484632"/>
            <a:ext cx="6584098" cy="5739187"/>
          </a:xfrm>
          <a:prstGeom prst="roundRect">
            <a:avLst>
              <a:gd name="adj" fmla="val 0"/>
            </a:avLst>
          </a:prstGeom>
          <a:ln w="12700" cap="sq">
            <a:solidFill>
              <a:schemeClr val="bg1">
                <a:lumMod val="75000"/>
              </a:schemeClr>
            </a:solidFill>
            <a:miter lim="800000"/>
          </a:ln>
          <a:effectLst>
            <a:outerShdw blurRad="63500" dist="25400" dir="5400000" algn="tl" rotWithShape="0">
              <a:srgbClr val="000000">
                <a:alpha val="3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92CF3C3E-0F7B-4F0C-8EBD-BDD38E9C66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20" name="Content Placeholder 2">
            <a:extLst>
              <a:ext uri="{FF2B5EF4-FFF2-40B4-BE49-F238E27FC236}">
                <a16:creationId xmlns:a16="http://schemas.microsoft.com/office/drawing/2014/main" id="{7E5ACFDE-99E7-3C87-0066-3B6E7C45062F}"/>
              </a:ext>
            </a:extLst>
          </p:cNvPr>
          <p:cNvGraphicFramePr>
            <a:graphicFrameLocks noGrp="1"/>
          </p:cNvGraphicFramePr>
          <p:nvPr>
            <p:ph idx="1"/>
            <p:extLst>
              <p:ext uri="{D42A27DB-BD31-4B8C-83A1-F6EECF244321}">
                <p14:modId xmlns:p14="http://schemas.microsoft.com/office/powerpoint/2010/main" val="3707486484"/>
              </p:ext>
            </p:extLst>
          </p:nvPr>
        </p:nvGraphicFramePr>
        <p:xfrm>
          <a:off x="5608638" y="965200"/>
          <a:ext cx="5614987" cy="477361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9" name="TextBox 8">
            <a:extLst>
              <a:ext uri="{FF2B5EF4-FFF2-40B4-BE49-F238E27FC236}">
                <a16:creationId xmlns:a16="http://schemas.microsoft.com/office/drawing/2014/main" id="{5DD0AA29-B4F4-4370-A5F3-4F27488ED568}"/>
              </a:ext>
            </a:extLst>
          </p:cNvPr>
          <p:cNvSpPr txBox="1"/>
          <p:nvPr/>
        </p:nvSpPr>
        <p:spPr>
          <a:xfrm>
            <a:off x="5682863" y="6376237"/>
            <a:ext cx="1165609"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UMBC</a:t>
            </a:r>
          </a:p>
        </p:txBody>
      </p:sp>
      <p:pic>
        <p:nvPicPr>
          <p:cNvPr id="11" name="Picture 4" descr="UMBC Logos – UMBC Brand and Style Guide - UMBC">
            <a:extLst>
              <a:ext uri="{FF2B5EF4-FFF2-40B4-BE49-F238E27FC236}">
                <a16:creationId xmlns:a16="http://schemas.microsoft.com/office/drawing/2014/main" id="{669A7951-D216-4C40-AF42-06ACD9E10CDA}"/>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8" r="18" b="23370"/>
          <a:stretch/>
        </p:blipFill>
        <p:spPr bwMode="auto">
          <a:xfrm>
            <a:off x="5411866" y="6478417"/>
            <a:ext cx="280969" cy="331595"/>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62BF9B97-A1D4-4115-B74E-262A1F85A6AE}"/>
              </a:ext>
            </a:extLst>
          </p:cNvPr>
          <p:cNvCxnSpPr/>
          <p:nvPr/>
        </p:nvCxnSpPr>
        <p:spPr>
          <a:xfrm flipH="1">
            <a:off x="512466" y="6607069"/>
            <a:ext cx="4742822" cy="0"/>
          </a:xfrm>
          <a:prstGeom prst="line">
            <a:avLst/>
          </a:prstGeom>
        </p:spPr>
        <p:style>
          <a:lnRef idx="2">
            <a:schemeClr val="dk1"/>
          </a:lnRef>
          <a:fillRef idx="0">
            <a:schemeClr val="dk1"/>
          </a:fillRef>
          <a:effectRef idx="1">
            <a:schemeClr val="dk1"/>
          </a:effectRef>
          <a:fontRef idx="minor">
            <a:schemeClr val="tx1"/>
          </a:fontRef>
        </p:style>
      </p:cxnSp>
      <p:pic>
        <p:nvPicPr>
          <p:cNvPr id="10" name="Picture 9">
            <a:extLst>
              <a:ext uri="{FF2B5EF4-FFF2-40B4-BE49-F238E27FC236}">
                <a16:creationId xmlns:a16="http://schemas.microsoft.com/office/drawing/2014/main" id="{644CD4E2-756D-44EB-B9B3-43D596633197}"/>
              </a:ext>
            </a:extLst>
          </p:cNvPr>
          <p:cNvPicPr>
            <a:picLocks noChangeAspect="1"/>
          </p:cNvPicPr>
          <p:nvPr/>
        </p:nvPicPr>
        <p:blipFill>
          <a:blip r:embed="rId11"/>
          <a:stretch>
            <a:fillRect/>
          </a:stretch>
        </p:blipFill>
        <p:spPr>
          <a:xfrm>
            <a:off x="6912049" y="6593551"/>
            <a:ext cx="4767485" cy="18290"/>
          </a:xfrm>
          <a:prstGeom prst="rect">
            <a:avLst/>
          </a:prstGeom>
        </p:spPr>
      </p:pic>
      <p:pic>
        <p:nvPicPr>
          <p:cNvPr id="5" name="Audio 4">
            <a:hlinkClick r:id="" action="ppaction://media"/>
            <a:extLst>
              <a:ext uri="{FF2B5EF4-FFF2-40B4-BE49-F238E27FC236}">
                <a16:creationId xmlns:a16="http://schemas.microsoft.com/office/drawing/2014/main" id="{06F83ED9-BC24-4E4B-8B76-BA90C4E04B90}"/>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0660109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56620"/>
    </mc:Choice>
    <mc:Fallback>
      <p:transition spd="slow" advTm="56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96046-1722-471E-AE87-0FCEED365BF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INSIGHTS </a:t>
            </a:r>
          </a:p>
        </p:txBody>
      </p:sp>
      <p:sp>
        <p:nvSpPr>
          <p:cNvPr id="3" name="Text Placeholder 2">
            <a:extLst>
              <a:ext uri="{FF2B5EF4-FFF2-40B4-BE49-F238E27FC236}">
                <a16:creationId xmlns:a16="http://schemas.microsoft.com/office/drawing/2014/main" id="{2D81002C-4CDC-494E-A257-67054DAACDAD}"/>
              </a:ext>
            </a:extLst>
          </p:cNvPr>
          <p:cNvSpPr>
            <a:spLocks noGrp="1"/>
          </p:cNvSpPr>
          <p:nvPr>
            <p:ph type="body" idx="1"/>
          </p:nvPr>
        </p:nvSpPr>
        <p:spPr>
          <a:xfrm>
            <a:off x="952134" y="1622224"/>
            <a:ext cx="4396338" cy="576262"/>
          </a:xfrm>
        </p:spPr>
        <p:txBody>
          <a:bodyPr/>
          <a:lstStyle/>
          <a:p>
            <a:pPr algn="just"/>
            <a:r>
              <a:rPr lang="en-US" sz="1800" b="0" dirty="0">
                <a:solidFill>
                  <a:schemeClr val="tx1"/>
                </a:solidFill>
                <a:latin typeface="Times New Roman" panose="02020603050405020304" pitchFamily="18" charset="0"/>
                <a:cs typeface="Times New Roman" panose="02020603050405020304" pitchFamily="18" charset="0"/>
              </a:rPr>
              <a:t>We see that there are many positive reviews i.e., reviews with ratings 4 and 5</a:t>
            </a:r>
            <a:endParaRPr lang="en-US" sz="1800" dirty="0">
              <a:solidFill>
                <a:schemeClr val="tx1"/>
              </a:solidFill>
              <a:latin typeface="Times New Roman" panose="02020603050405020304" pitchFamily="18" charset="0"/>
              <a:cs typeface="Times New Roman" panose="02020603050405020304" pitchFamily="18" charset="0"/>
            </a:endParaRPr>
          </a:p>
        </p:txBody>
      </p:sp>
      <p:pic>
        <p:nvPicPr>
          <p:cNvPr id="11" name="Content Placeholder 10" descr="Chart, bar chart&#10;&#10;Description automatically generated">
            <a:extLst>
              <a:ext uri="{FF2B5EF4-FFF2-40B4-BE49-F238E27FC236}">
                <a16:creationId xmlns:a16="http://schemas.microsoft.com/office/drawing/2014/main" id="{8049ED74-3864-4EC4-B144-6974CA7DCCDE}"/>
              </a:ext>
            </a:extLst>
          </p:cNvPr>
          <p:cNvPicPr>
            <a:picLocks noGrp="1" noChangeAspect="1"/>
          </p:cNvPicPr>
          <p:nvPr>
            <p:ph sz="half" idx="2"/>
          </p:nvPr>
        </p:nvPicPr>
        <p:blipFill>
          <a:blip r:embed="rId5"/>
          <a:stretch>
            <a:fillRect/>
          </a:stretch>
        </p:blipFill>
        <p:spPr>
          <a:xfrm>
            <a:off x="952135" y="2453018"/>
            <a:ext cx="4192620" cy="3184107"/>
          </a:xfrm>
        </p:spPr>
      </p:pic>
      <p:sp>
        <p:nvSpPr>
          <p:cNvPr id="5" name="Text Placeholder 4">
            <a:extLst>
              <a:ext uri="{FF2B5EF4-FFF2-40B4-BE49-F238E27FC236}">
                <a16:creationId xmlns:a16="http://schemas.microsoft.com/office/drawing/2014/main" id="{5CC59806-FF09-4F74-8C5C-032D84DA2EA9}"/>
              </a:ext>
            </a:extLst>
          </p:cNvPr>
          <p:cNvSpPr>
            <a:spLocks noGrp="1"/>
          </p:cNvSpPr>
          <p:nvPr>
            <p:ph type="body" sz="quarter" idx="3"/>
          </p:nvPr>
        </p:nvSpPr>
        <p:spPr>
          <a:xfrm>
            <a:off x="6016169" y="2129368"/>
            <a:ext cx="4396339" cy="576262"/>
          </a:xfrm>
        </p:spPr>
        <p:txBody>
          <a:bodyPr/>
          <a:lstStyle/>
          <a:p>
            <a:r>
              <a:rPr lang="en-US" sz="1800" dirty="0">
                <a:solidFill>
                  <a:schemeClr val="tx1"/>
                </a:solidFill>
                <a:latin typeface="Times New Roman" panose="02020603050405020304" pitchFamily="18" charset="0"/>
                <a:cs typeface="Times New Roman" panose="02020603050405020304" pitchFamily="18" charset="0"/>
              </a:rPr>
              <a:t>We see that reviews with rating 5 tend to be smaller than other reviews</a:t>
            </a:r>
          </a:p>
          <a:p>
            <a:endParaRPr lang="en-US" dirty="0"/>
          </a:p>
        </p:txBody>
      </p:sp>
      <p:pic>
        <p:nvPicPr>
          <p:cNvPr id="13" name="Content Placeholder 12" descr="Chart, box and whisker chart&#10;&#10;Description automatically generated">
            <a:extLst>
              <a:ext uri="{FF2B5EF4-FFF2-40B4-BE49-F238E27FC236}">
                <a16:creationId xmlns:a16="http://schemas.microsoft.com/office/drawing/2014/main" id="{CD49D123-0BB4-46DA-984D-4BE205FBA5A8}"/>
              </a:ext>
            </a:extLst>
          </p:cNvPr>
          <p:cNvPicPr>
            <a:picLocks noGrp="1" noChangeAspect="1"/>
          </p:cNvPicPr>
          <p:nvPr>
            <p:ph sz="quarter" idx="4"/>
          </p:nvPr>
        </p:nvPicPr>
        <p:blipFill>
          <a:blip r:embed="rId6"/>
          <a:stretch>
            <a:fillRect/>
          </a:stretch>
        </p:blipFill>
        <p:spPr>
          <a:xfrm>
            <a:off x="6016169" y="2457698"/>
            <a:ext cx="4132663" cy="3179427"/>
          </a:xfrm>
        </p:spPr>
      </p:pic>
      <p:graphicFrame>
        <p:nvGraphicFramePr>
          <p:cNvPr id="26" name="Table 25">
            <a:extLst>
              <a:ext uri="{FF2B5EF4-FFF2-40B4-BE49-F238E27FC236}">
                <a16:creationId xmlns:a16="http://schemas.microsoft.com/office/drawing/2014/main" id="{F8029278-C029-41E1-8220-1A67D665B732}"/>
              </a:ext>
            </a:extLst>
          </p:cNvPr>
          <p:cNvGraphicFramePr>
            <a:graphicFrameLocks noGrp="1"/>
          </p:cNvGraphicFramePr>
          <p:nvPr/>
        </p:nvGraphicFramePr>
        <p:xfrm>
          <a:off x="532563" y="1527349"/>
          <a:ext cx="10178980" cy="4371033"/>
        </p:xfrm>
        <a:graphic>
          <a:graphicData uri="http://schemas.openxmlformats.org/drawingml/2006/table">
            <a:tbl>
              <a:tblPr/>
              <a:tblGrid>
                <a:gridCol w="10178980">
                  <a:extLst>
                    <a:ext uri="{9D8B030D-6E8A-4147-A177-3AD203B41FA5}">
                      <a16:colId xmlns:a16="http://schemas.microsoft.com/office/drawing/2014/main" val="3824715174"/>
                    </a:ext>
                  </a:extLst>
                </a:gridCol>
              </a:tblGrid>
              <a:tr h="4371033">
                <a:tc>
                  <a:txBody>
                    <a:bodyPr/>
                    <a:lstStyle/>
                    <a:p>
                      <a:endParaRPr lang="en-US" dirty="0"/>
                    </a:p>
                  </a:txBody>
                  <a:tcPr>
                    <a:lnL w="57150" cmpd="sng">
                      <a:solidFill>
                        <a:schemeClr val="tx1"/>
                      </a:solidFill>
                      <a:prstDash val="solid"/>
                    </a:lnL>
                    <a:lnR w="57150" cmpd="sng">
                      <a:solidFill>
                        <a:schemeClr val="tx1"/>
                      </a:solidFill>
                      <a:prstDash val="solid"/>
                    </a:lnR>
                    <a:lnT w="57150" cmpd="sng">
                      <a:solidFill>
                        <a:schemeClr val="tx1"/>
                      </a:solidFill>
                      <a:prstDash val="solid"/>
                    </a:lnT>
                    <a:lnB w="57150" cmpd="sng">
                      <a:solidFill>
                        <a:schemeClr val="tx1"/>
                      </a:solidFill>
                      <a:prstDash val="solid"/>
                    </a:lnB>
                  </a:tcPr>
                </a:tc>
                <a:extLst>
                  <a:ext uri="{0D108BD9-81ED-4DB2-BD59-A6C34878D82A}">
                    <a16:rowId xmlns:a16="http://schemas.microsoft.com/office/drawing/2014/main" val="3938893904"/>
                  </a:ext>
                </a:extLst>
              </a:tr>
            </a:tbl>
          </a:graphicData>
        </a:graphic>
      </p:graphicFrame>
      <p:cxnSp>
        <p:nvCxnSpPr>
          <p:cNvPr id="28" name="Straight Connector 27">
            <a:extLst>
              <a:ext uri="{FF2B5EF4-FFF2-40B4-BE49-F238E27FC236}">
                <a16:creationId xmlns:a16="http://schemas.microsoft.com/office/drawing/2014/main" id="{53727FB5-5427-46BC-8DC8-48A9750AD1E0}"/>
              </a:ext>
            </a:extLst>
          </p:cNvPr>
          <p:cNvCxnSpPr>
            <a:endCxn id="26" idx="2"/>
          </p:cNvCxnSpPr>
          <p:nvPr/>
        </p:nvCxnSpPr>
        <p:spPr>
          <a:xfrm>
            <a:off x="5617029" y="1527349"/>
            <a:ext cx="5024" cy="4371033"/>
          </a:xfrm>
          <a:prstGeom prst="line">
            <a:avLst/>
          </a:prstGeom>
          <a:ln>
            <a:solidFill>
              <a:schemeClr val="tx1"/>
            </a:solidFill>
          </a:ln>
        </p:spPr>
        <p:style>
          <a:lnRef idx="2">
            <a:schemeClr val="dk1"/>
          </a:lnRef>
          <a:fillRef idx="0">
            <a:schemeClr val="dk1"/>
          </a:fillRef>
          <a:effectRef idx="1">
            <a:schemeClr val="dk1"/>
          </a:effectRef>
          <a:fontRef idx="minor">
            <a:schemeClr val="tx1"/>
          </a:fontRef>
        </p:style>
      </p:cxnSp>
      <p:pic>
        <p:nvPicPr>
          <p:cNvPr id="10" name="Picture 4" descr="UMBC Logos – UMBC Brand and Style Guide - UMBC">
            <a:extLst>
              <a:ext uri="{FF2B5EF4-FFF2-40B4-BE49-F238E27FC236}">
                <a16:creationId xmlns:a16="http://schemas.microsoft.com/office/drawing/2014/main" id="{05F52C47-65CE-45D5-B7FE-1CFF5041C61C}"/>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8" r="18" b="23370"/>
          <a:stretch/>
        </p:blipFill>
        <p:spPr bwMode="auto">
          <a:xfrm>
            <a:off x="5348472" y="6316157"/>
            <a:ext cx="280969" cy="3315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4F5419AA-6855-4004-AB2A-722109D4FBAB}"/>
              </a:ext>
            </a:extLst>
          </p:cNvPr>
          <p:cNvSpPr txBox="1"/>
          <p:nvPr/>
        </p:nvSpPr>
        <p:spPr>
          <a:xfrm>
            <a:off x="5644130" y="6243709"/>
            <a:ext cx="1165609"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UMBC</a:t>
            </a:r>
          </a:p>
        </p:txBody>
      </p:sp>
      <p:cxnSp>
        <p:nvCxnSpPr>
          <p:cNvPr id="8" name="Straight Connector 7">
            <a:extLst>
              <a:ext uri="{FF2B5EF4-FFF2-40B4-BE49-F238E27FC236}">
                <a16:creationId xmlns:a16="http://schemas.microsoft.com/office/drawing/2014/main" id="{2C1474D1-C587-43E2-AF20-87D1BC1F182C}"/>
              </a:ext>
            </a:extLst>
          </p:cNvPr>
          <p:cNvCxnSpPr>
            <a:cxnSpLocks/>
          </p:cNvCxnSpPr>
          <p:nvPr/>
        </p:nvCxnSpPr>
        <p:spPr>
          <a:xfrm flipH="1">
            <a:off x="140677" y="6481954"/>
            <a:ext cx="4956201" cy="43222"/>
          </a:xfrm>
          <a:prstGeom prst="line">
            <a:avLst/>
          </a:prstGeom>
          <a:ln>
            <a:solidFill>
              <a:schemeClr val="tx1"/>
            </a:solidFill>
          </a:ln>
        </p:spPr>
        <p:style>
          <a:lnRef idx="2">
            <a:schemeClr val="dk1"/>
          </a:lnRef>
          <a:fillRef idx="0">
            <a:schemeClr val="dk1"/>
          </a:fillRef>
          <a:effectRef idx="1">
            <a:schemeClr val="dk1"/>
          </a:effectRef>
          <a:fontRef idx="minor">
            <a:schemeClr val="tx1"/>
          </a:fontRef>
        </p:style>
      </p:cxnSp>
      <p:cxnSp>
        <p:nvCxnSpPr>
          <p:cNvPr id="15" name="Straight Connector 14">
            <a:extLst>
              <a:ext uri="{FF2B5EF4-FFF2-40B4-BE49-F238E27FC236}">
                <a16:creationId xmlns:a16="http://schemas.microsoft.com/office/drawing/2014/main" id="{B2E356D2-3C99-41E8-97F5-FB824C08BB53}"/>
              </a:ext>
            </a:extLst>
          </p:cNvPr>
          <p:cNvCxnSpPr>
            <a:cxnSpLocks/>
          </p:cNvCxnSpPr>
          <p:nvPr/>
        </p:nvCxnSpPr>
        <p:spPr>
          <a:xfrm flipV="1">
            <a:off x="6940367" y="6474541"/>
            <a:ext cx="4956881" cy="7413"/>
          </a:xfrm>
          <a:prstGeom prst="line">
            <a:avLst/>
          </a:prstGeom>
          <a:ln>
            <a:solidFill>
              <a:schemeClr val="tx1"/>
            </a:solidFill>
          </a:ln>
        </p:spPr>
        <p:style>
          <a:lnRef idx="2">
            <a:schemeClr val="dk1"/>
          </a:lnRef>
          <a:fillRef idx="0">
            <a:schemeClr val="dk1"/>
          </a:fillRef>
          <a:effectRef idx="1">
            <a:schemeClr val="dk1"/>
          </a:effectRef>
          <a:fontRef idx="minor">
            <a:schemeClr val="tx1"/>
          </a:fontRef>
        </p:style>
      </p:cxnSp>
      <p:pic>
        <p:nvPicPr>
          <p:cNvPr id="9" name="Audio 8">
            <a:hlinkClick r:id="" action="ppaction://media"/>
            <a:extLst>
              <a:ext uri="{FF2B5EF4-FFF2-40B4-BE49-F238E27FC236}">
                <a16:creationId xmlns:a16="http://schemas.microsoft.com/office/drawing/2014/main" id="{D4E140F2-C8EA-4331-ACFE-1C9FD03E487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767946851"/>
      </p:ext>
    </p:extLst>
  </p:cSld>
  <p:clrMapOvr>
    <a:masterClrMapping/>
  </p:clrMapOvr>
  <mc:AlternateContent xmlns:mc="http://schemas.openxmlformats.org/markup-compatibility/2006">
    <mc:Choice xmlns:p14="http://schemas.microsoft.com/office/powerpoint/2010/main" Requires="p14">
      <p:transition spd="slow" p14:dur="2000" advTm="47262"/>
    </mc:Choice>
    <mc:Fallback>
      <p:transition spd="slow" advTm="47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6EDBF38-A154-4444-A175-21F1613A3BD9}"/>
              </a:ext>
            </a:extLst>
          </p:cNvPr>
          <p:cNvSpPr>
            <a:spLocks noGrp="1"/>
          </p:cNvSpPr>
          <p:nvPr>
            <p:ph type="body" idx="1"/>
          </p:nvPr>
        </p:nvSpPr>
        <p:spPr>
          <a:xfrm>
            <a:off x="933406" y="2586224"/>
            <a:ext cx="2971800" cy="606026"/>
          </a:xfrm>
        </p:spPr>
        <p:txBody>
          <a:bodyPr>
            <a:normAutofit fontScale="25000" lnSpcReduction="20000"/>
          </a:bodyPr>
          <a:lstStyle/>
          <a:p>
            <a:pPr algn="just"/>
            <a:r>
              <a:rPr lang="en-US" sz="7200" b="1" i="0" dirty="0">
                <a:effectLst/>
                <a:latin typeface="Times New Roman" panose="02020603050405020304" pitchFamily="18" charset="0"/>
                <a:cs typeface="Times New Roman" panose="02020603050405020304" pitchFamily="18" charset="0"/>
              </a:rPr>
              <a:t>Observation:</a:t>
            </a:r>
            <a:r>
              <a:rPr lang="en-US" sz="7200" b="0" i="0" dirty="0">
                <a:effectLst/>
                <a:latin typeface="Times New Roman" panose="02020603050405020304" pitchFamily="18" charset="0"/>
                <a:cs typeface="Times New Roman" panose="02020603050405020304" pitchFamily="18" charset="0"/>
              </a:rPr>
              <a:t> </a:t>
            </a:r>
          </a:p>
          <a:p>
            <a:r>
              <a:rPr lang="en-US" sz="6400" b="0" i="0" dirty="0">
                <a:effectLst/>
                <a:latin typeface="Times New Roman" panose="02020603050405020304" pitchFamily="18" charset="0"/>
                <a:cs typeface="Times New Roman" panose="02020603050405020304" pitchFamily="18" charset="0"/>
              </a:rPr>
              <a:t>We can find few –</a:t>
            </a:r>
            <a:r>
              <a:rPr lang="en-US" sz="6400" b="0" i="0" dirty="0" err="1">
                <a:effectLst/>
                <a:latin typeface="Times New Roman" panose="02020603050405020304" pitchFamily="18" charset="0"/>
                <a:cs typeface="Times New Roman" panose="02020603050405020304" pitchFamily="18" charset="0"/>
              </a:rPr>
              <a:t>ve</a:t>
            </a:r>
            <a:r>
              <a:rPr lang="en-US" sz="6400" b="0" dirty="0">
                <a:latin typeface="Times New Roman" panose="02020603050405020304" pitchFamily="18" charset="0"/>
                <a:cs typeface="Times New Roman" panose="02020603050405020304" pitchFamily="18" charset="0"/>
              </a:rPr>
              <a:t> </a:t>
            </a:r>
            <a:r>
              <a:rPr lang="en-US" sz="6400" b="0" i="0" dirty="0">
                <a:effectLst/>
                <a:latin typeface="Times New Roman" panose="02020603050405020304" pitchFamily="18" charset="0"/>
                <a:cs typeface="Times New Roman" panose="02020603050405020304" pitchFamily="18" charset="0"/>
              </a:rPr>
              <a:t>words like </a:t>
            </a:r>
            <a:r>
              <a:rPr lang="en-US" sz="6400" b="0" dirty="0" err="1">
                <a:latin typeface="Times New Roman" panose="02020603050405020304" pitchFamily="18" charset="0"/>
                <a:cs typeface="Times New Roman" panose="02020603050405020304" pitchFamily="18" charset="0"/>
              </a:rPr>
              <a:t>disappinted</a:t>
            </a:r>
            <a:r>
              <a:rPr lang="en-US" sz="6400" b="0" dirty="0">
                <a:latin typeface="Times New Roman" panose="02020603050405020304" pitchFamily="18" charset="0"/>
                <a:cs typeface="Times New Roman" panose="02020603050405020304" pitchFamily="18" charset="0"/>
              </a:rPr>
              <a:t>, problem, issue, </a:t>
            </a:r>
            <a:r>
              <a:rPr lang="en-US" sz="6400" b="0" dirty="0" err="1">
                <a:latin typeface="Times New Roman" panose="02020603050405020304" pitchFamily="18" charset="0"/>
                <a:cs typeface="Times New Roman" panose="02020603050405020304" pitchFamily="18" charset="0"/>
              </a:rPr>
              <a:t>etc</a:t>
            </a:r>
            <a:endParaRPr lang="en-US" sz="6400" b="0" dirty="0">
              <a:latin typeface="Times New Roman" panose="02020603050405020304" pitchFamily="18" charset="0"/>
              <a:cs typeface="Times New Roman" panose="02020603050405020304" pitchFamily="18" charset="0"/>
            </a:endParaRPr>
          </a:p>
          <a:p>
            <a:endParaRPr lang="en-US" dirty="0"/>
          </a:p>
        </p:txBody>
      </p:sp>
      <p:pic>
        <p:nvPicPr>
          <p:cNvPr id="13" name="Content Placeholder 12" descr="A close-up of a map&#10;&#10;Description automatically generated with low confidence">
            <a:extLst>
              <a:ext uri="{FF2B5EF4-FFF2-40B4-BE49-F238E27FC236}">
                <a16:creationId xmlns:a16="http://schemas.microsoft.com/office/drawing/2014/main" id="{F7F2821B-2394-4725-B474-C0E6E598932E}"/>
              </a:ext>
            </a:extLst>
          </p:cNvPr>
          <p:cNvPicPr>
            <a:picLocks noGrp="1" noChangeAspect="1"/>
          </p:cNvPicPr>
          <p:nvPr>
            <p:ph sz="half" idx="2"/>
          </p:nvPr>
        </p:nvPicPr>
        <p:blipFill>
          <a:blip r:embed="rId4"/>
          <a:stretch>
            <a:fillRect/>
          </a:stretch>
        </p:blipFill>
        <p:spPr>
          <a:xfrm>
            <a:off x="1010325" y="3175279"/>
            <a:ext cx="2732672" cy="2612572"/>
          </a:xfrm>
        </p:spPr>
      </p:pic>
      <p:sp>
        <p:nvSpPr>
          <p:cNvPr id="5" name="Text Placeholder 4">
            <a:extLst>
              <a:ext uri="{FF2B5EF4-FFF2-40B4-BE49-F238E27FC236}">
                <a16:creationId xmlns:a16="http://schemas.microsoft.com/office/drawing/2014/main" id="{91496244-F894-4428-9338-76F7F73266E4}"/>
              </a:ext>
            </a:extLst>
          </p:cNvPr>
          <p:cNvSpPr>
            <a:spLocks noGrp="1"/>
          </p:cNvSpPr>
          <p:nvPr>
            <p:ph type="body" sz="quarter" idx="13"/>
          </p:nvPr>
        </p:nvSpPr>
        <p:spPr>
          <a:xfrm>
            <a:off x="4345337" y="2586224"/>
            <a:ext cx="2971800" cy="606026"/>
          </a:xfrm>
        </p:spPr>
        <p:txBody>
          <a:bodyPr>
            <a:normAutofit fontScale="25000" lnSpcReduction="20000"/>
          </a:bodyPr>
          <a:lstStyle/>
          <a:p>
            <a:pPr algn="just"/>
            <a:r>
              <a:rPr lang="en-US" sz="7200" b="1" i="0" dirty="0">
                <a:effectLst/>
                <a:latin typeface="Times New Roman" panose="02020603050405020304" pitchFamily="18" charset="0"/>
                <a:cs typeface="Times New Roman" panose="02020603050405020304" pitchFamily="18" charset="0"/>
              </a:rPr>
              <a:t>Observation:</a:t>
            </a:r>
            <a:r>
              <a:rPr lang="en-US" sz="7200" b="0" i="0" dirty="0">
                <a:effectLst/>
                <a:latin typeface="Times New Roman" panose="02020603050405020304" pitchFamily="18" charset="0"/>
                <a:cs typeface="Times New Roman" panose="02020603050405020304" pitchFamily="18" charset="0"/>
              </a:rPr>
              <a:t> </a:t>
            </a:r>
          </a:p>
          <a:p>
            <a:r>
              <a:rPr lang="en-US" sz="6400" b="0" dirty="0">
                <a:latin typeface="Times New Roman" panose="02020603050405020304" pitchFamily="18" charset="0"/>
                <a:cs typeface="Times New Roman" panose="02020603050405020304" pitchFamily="18" charset="0"/>
              </a:rPr>
              <a:t>We can find few +</a:t>
            </a:r>
            <a:r>
              <a:rPr lang="en-US" sz="6400" b="0" dirty="0" err="1">
                <a:latin typeface="Times New Roman" panose="02020603050405020304" pitchFamily="18" charset="0"/>
                <a:cs typeface="Times New Roman" panose="02020603050405020304" pitchFamily="18" charset="0"/>
              </a:rPr>
              <a:t>ve</a:t>
            </a:r>
            <a:r>
              <a:rPr lang="en-US" sz="6400" b="0" dirty="0">
                <a:latin typeface="Times New Roman" panose="02020603050405020304" pitchFamily="18" charset="0"/>
                <a:cs typeface="Times New Roman" panose="02020603050405020304" pitchFamily="18" charset="0"/>
              </a:rPr>
              <a:t> words like great, perfect, works well, good quality</a:t>
            </a:r>
          </a:p>
          <a:p>
            <a:endParaRPr lang="en-US" dirty="0"/>
          </a:p>
        </p:txBody>
      </p:sp>
      <p:pic>
        <p:nvPicPr>
          <p:cNvPr id="15" name="Content Placeholder 14" descr="A picture containing text, newspaper&#10;&#10;Description automatically generated">
            <a:extLst>
              <a:ext uri="{FF2B5EF4-FFF2-40B4-BE49-F238E27FC236}">
                <a16:creationId xmlns:a16="http://schemas.microsoft.com/office/drawing/2014/main" id="{7324EC1D-9E1F-4661-98CB-6934C5B78787}"/>
              </a:ext>
            </a:extLst>
          </p:cNvPr>
          <p:cNvPicPr>
            <a:picLocks noGrp="1" noChangeAspect="1"/>
          </p:cNvPicPr>
          <p:nvPr>
            <p:ph sz="quarter" idx="14"/>
          </p:nvPr>
        </p:nvPicPr>
        <p:blipFill>
          <a:blip r:embed="rId5"/>
          <a:stretch>
            <a:fillRect/>
          </a:stretch>
        </p:blipFill>
        <p:spPr>
          <a:xfrm>
            <a:off x="4426441" y="3175279"/>
            <a:ext cx="2647383" cy="2602524"/>
          </a:xfrm>
        </p:spPr>
      </p:pic>
      <p:sp>
        <p:nvSpPr>
          <p:cNvPr id="7" name="Text Placeholder 6">
            <a:extLst>
              <a:ext uri="{FF2B5EF4-FFF2-40B4-BE49-F238E27FC236}">
                <a16:creationId xmlns:a16="http://schemas.microsoft.com/office/drawing/2014/main" id="{8E1BF15B-0393-4BE9-AB47-FC1A0DB16558}"/>
              </a:ext>
            </a:extLst>
          </p:cNvPr>
          <p:cNvSpPr>
            <a:spLocks noGrp="1"/>
          </p:cNvSpPr>
          <p:nvPr>
            <p:ph type="body" sz="quarter" idx="3"/>
          </p:nvPr>
        </p:nvSpPr>
        <p:spPr>
          <a:xfrm>
            <a:off x="7685495" y="2394019"/>
            <a:ext cx="2971800" cy="606026"/>
          </a:xfrm>
        </p:spPr>
        <p:txBody>
          <a:bodyPr>
            <a:normAutofit fontScale="25000" lnSpcReduction="20000"/>
          </a:bodyPr>
          <a:lstStyle/>
          <a:p>
            <a:pPr algn="just"/>
            <a:r>
              <a:rPr lang="en-US" sz="7200" dirty="0">
                <a:latin typeface="Times New Roman" panose="02020603050405020304" pitchFamily="18" charset="0"/>
                <a:cs typeface="Times New Roman" panose="02020603050405020304" pitchFamily="18" charset="0"/>
              </a:rPr>
              <a:t>Observation: </a:t>
            </a:r>
          </a:p>
          <a:p>
            <a:r>
              <a:rPr lang="en-US" sz="6400" b="0" dirty="0">
                <a:latin typeface="Times New Roman" panose="02020603050405020304" pitchFamily="18" charset="0"/>
                <a:cs typeface="Times New Roman" panose="02020603050405020304" pitchFamily="18" charset="0"/>
              </a:rPr>
              <a:t>We find both positive words like good, nice, better, etc. and negative words like bad, problem</a:t>
            </a:r>
          </a:p>
        </p:txBody>
      </p:sp>
      <p:pic>
        <p:nvPicPr>
          <p:cNvPr id="17" name="Content Placeholder 16" descr="A map of a city&#10;&#10;Description automatically generated with low confidence">
            <a:extLst>
              <a:ext uri="{FF2B5EF4-FFF2-40B4-BE49-F238E27FC236}">
                <a16:creationId xmlns:a16="http://schemas.microsoft.com/office/drawing/2014/main" id="{981D2DA1-7062-4D21-BB47-242AF0EB5287}"/>
              </a:ext>
            </a:extLst>
          </p:cNvPr>
          <p:cNvPicPr>
            <a:picLocks noGrp="1" noChangeAspect="1"/>
          </p:cNvPicPr>
          <p:nvPr>
            <p:ph sz="quarter" idx="4"/>
          </p:nvPr>
        </p:nvPicPr>
        <p:blipFill>
          <a:blip r:embed="rId6"/>
          <a:stretch>
            <a:fillRect/>
          </a:stretch>
        </p:blipFill>
        <p:spPr>
          <a:xfrm>
            <a:off x="7757268" y="3165230"/>
            <a:ext cx="2647383" cy="2612572"/>
          </a:xfrm>
        </p:spPr>
      </p:pic>
      <p:graphicFrame>
        <p:nvGraphicFramePr>
          <p:cNvPr id="23" name="Table 22">
            <a:extLst>
              <a:ext uri="{FF2B5EF4-FFF2-40B4-BE49-F238E27FC236}">
                <a16:creationId xmlns:a16="http://schemas.microsoft.com/office/drawing/2014/main" id="{4A640AF2-04BC-4F58-9A10-C0F2758E1699}"/>
              </a:ext>
            </a:extLst>
          </p:cNvPr>
          <p:cNvGraphicFramePr>
            <a:graphicFrameLocks noGrp="1"/>
          </p:cNvGraphicFramePr>
          <p:nvPr/>
        </p:nvGraphicFramePr>
        <p:xfrm>
          <a:off x="622998" y="1778558"/>
          <a:ext cx="10450286" cy="4280598"/>
        </p:xfrm>
        <a:graphic>
          <a:graphicData uri="http://schemas.openxmlformats.org/drawingml/2006/table">
            <a:tbl>
              <a:tblPr/>
              <a:tblGrid>
                <a:gridCol w="10450286">
                  <a:extLst>
                    <a:ext uri="{9D8B030D-6E8A-4147-A177-3AD203B41FA5}">
                      <a16:colId xmlns:a16="http://schemas.microsoft.com/office/drawing/2014/main" val="4108178798"/>
                    </a:ext>
                  </a:extLst>
                </a:gridCol>
              </a:tblGrid>
              <a:tr h="4280598">
                <a:tc>
                  <a:txBody>
                    <a:bodyPr/>
                    <a:lstStyle/>
                    <a:p>
                      <a:endParaRPr lang="en-US" dirty="0"/>
                    </a:p>
                  </a:txBody>
                  <a:tcPr>
                    <a:lnL w="57150" cmpd="sng">
                      <a:solidFill>
                        <a:schemeClr val="tx1"/>
                      </a:solidFill>
                      <a:prstDash val="solid"/>
                    </a:lnL>
                    <a:lnR w="57150" cmpd="sng">
                      <a:solidFill>
                        <a:schemeClr val="tx1"/>
                      </a:solidFill>
                      <a:prstDash val="solid"/>
                    </a:lnR>
                    <a:lnT w="57150" cmpd="sng">
                      <a:solidFill>
                        <a:schemeClr val="tx1"/>
                      </a:solidFill>
                      <a:prstDash val="solid"/>
                    </a:lnT>
                    <a:lnB w="57150" cmpd="sng">
                      <a:solidFill>
                        <a:schemeClr val="tx1"/>
                      </a:solidFill>
                      <a:prstDash val="solid"/>
                    </a:lnB>
                  </a:tcPr>
                </a:tc>
                <a:extLst>
                  <a:ext uri="{0D108BD9-81ED-4DB2-BD59-A6C34878D82A}">
                    <a16:rowId xmlns:a16="http://schemas.microsoft.com/office/drawing/2014/main" val="27877067"/>
                  </a:ext>
                </a:extLst>
              </a:tr>
            </a:tbl>
          </a:graphicData>
        </a:graphic>
      </p:graphicFrame>
      <p:cxnSp>
        <p:nvCxnSpPr>
          <p:cNvPr id="25" name="Straight Connector 24">
            <a:extLst>
              <a:ext uri="{FF2B5EF4-FFF2-40B4-BE49-F238E27FC236}">
                <a16:creationId xmlns:a16="http://schemas.microsoft.com/office/drawing/2014/main" id="{ED7E44B9-C1FC-40F3-B17B-193DED772001}"/>
              </a:ext>
            </a:extLst>
          </p:cNvPr>
          <p:cNvCxnSpPr/>
          <p:nvPr/>
        </p:nvCxnSpPr>
        <p:spPr>
          <a:xfrm>
            <a:off x="4029389" y="1788607"/>
            <a:ext cx="0" cy="4270549"/>
          </a:xfrm>
          <a:prstGeom prst="line">
            <a:avLst/>
          </a:prstGeom>
          <a:ln>
            <a:solidFill>
              <a:schemeClr val="tx1"/>
            </a:solidFill>
          </a:ln>
        </p:spPr>
        <p:style>
          <a:lnRef idx="2">
            <a:schemeClr val="dk1"/>
          </a:lnRef>
          <a:fillRef idx="0">
            <a:schemeClr val="dk1"/>
          </a:fillRef>
          <a:effectRef idx="1">
            <a:schemeClr val="dk1"/>
          </a:effectRef>
          <a:fontRef idx="minor">
            <a:schemeClr val="tx1"/>
          </a:fontRef>
        </p:style>
      </p:cxnSp>
      <p:cxnSp>
        <p:nvCxnSpPr>
          <p:cNvPr id="27" name="Straight Connector 26">
            <a:extLst>
              <a:ext uri="{FF2B5EF4-FFF2-40B4-BE49-F238E27FC236}">
                <a16:creationId xmlns:a16="http://schemas.microsoft.com/office/drawing/2014/main" id="{0B2F3F6B-FB13-423A-8E63-FB65D0B5DB67}"/>
              </a:ext>
            </a:extLst>
          </p:cNvPr>
          <p:cNvCxnSpPr/>
          <p:nvPr/>
        </p:nvCxnSpPr>
        <p:spPr>
          <a:xfrm>
            <a:off x="7457814" y="1813727"/>
            <a:ext cx="0" cy="4210260"/>
          </a:xfrm>
          <a:prstGeom prst="line">
            <a:avLst/>
          </a:prstGeom>
          <a:ln>
            <a:solidFill>
              <a:schemeClr val="tx1"/>
            </a:solidFill>
          </a:ln>
        </p:spPr>
        <p:style>
          <a:lnRef idx="2">
            <a:schemeClr val="dk1"/>
          </a:lnRef>
          <a:fillRef idx="0">
            <a:schemeClr val="dk1"/>
          </a:fillRef>
          <a:effectRef idx="1">
            <a:schemeClr val="dk1"/>
          </a:effectRef>
          <a:fontRef idx="minor">
            <a:schemeClr val="tx1"/>
          </a:fontRef>
        </p:style>
      </p:cxnSp>
      <p:sp>
        <p:nvSpPr>
          <p:cNvPr id="29" name="TextBox 28">
            <a:extLst>
              <a:ext uri="{FF2B5EF4-FFF2-40B4-BE49-F238E27FC236}">
                <a16:creationId xmlns:a16="http://schemas.microsoft.com/office/drawing/2014/main" id="{AC55B68D-5494-4FEB-A3CF-7B9438C02140}"/>
              </a:ext>
            </a:extLst>
          </p:cNvPr>
          <p:cNvSpPr txBox="1"/>
          <p:nvPr/>
        </p:nvSpPr>
        <p:spPr>
          <a:xfrm>
            <a:off x="542611" y="636061"/>
            <a:ext cx="3051096" cy="738664"/>
          </a:xfrm>
          <a:prstGeom prst="rect">
            <a:avLst/>
          </a:prstGeom>
          <a:noFill/>
        </p:spPr>
        <p:txBody>
          <a:bodyPr wrap="square" rtlCol="0">
            <a:spAutoFit/>
          </a:bodyPr>
          <a:lstStyle/>
          <a:p>
            <a:r>
              <a:rPr lang="en-US" sz="4200" dirty="0">
                <a:solidFill>
                  <a:schemeClr val="tx2"/>
                </a:solidFill>
                <a:latin typeface="Times New Roman" panose="02020603050405020304" pitchFamily="18" charset="0"/>
                <a:ea typeface="+mj-ea"/>
                <a:cs typeface="Times New Roman" panose="02020603050405020304" pitchFamily="18" charset="0"/>
              </a:rPr>
              <a:t>INSIGHTS</a:t>
            </a:r>
          </a:p>
        </p:txBody>
      </p:sp>
      <p:sp>
        <p:nvSpPr>
          <p:cNvPr id="14" name="TextBox 13">
            <a:extLst>
              <a:ext uri="{FF2B5EF4-FFF2-40B4-BE49-F238E27FC236}">
                <a16:creationId xmlns:a16="http://schemas.microsoft.com/office/drawing/2014/main" id="{E1890819-4774-40BF-A582-B5CB95960887}"/>
              </a:ext>
            </a:extLst>
          </p:cNvPr>
          <p:cNvSpPr txBox="1"/>
          <p:nvPr/>
        </p:nvSpPr>
        <p:spPr>
          <a:xfrm>
            <a:off x="5722920" y="6356139"/>
            <a:ext cx="1165609"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UMBC</a:t>
            </a:r>
          </a:p>
        </p:txBody>
      </p:sp>
      <p:pic>
        <p:nvPicPr>
          <p:cNvPr id="16" name="Picture 4" descr="UMBC Logos – UMBC Brand and Style Guide - UMBC">
            <a:extLst>
              <a:ext uri="{FF2B5EF4-FFF2-40B4-BE49-F238E27FC236}">
                <a16:creationId xmlns:a16="http://schemas.microsoft.com/office/drawing/2014/main" id="{D02B98B6-2705-41E8-A6CE-8D2705F5232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8" r="18" b="23370"/>
          <a:stretch/>
        </p:blipFill>
        <p:spPr bwMode="auto">
          <a:xfrm>
            <a:off x="5441950" y="6446017"/>
            <a:ext cx="280969" cy="331595"/>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F6613575-E630-48FF-9B8B-9F054348D610}"/>
              </a:ext>
            </a:extLst>
          </p:cNvPr>
          <p:cNvCxnSpPr>
            <a:cxnSpLocks/>
          </p:cNvCxnSpPr>
          <p:nvPr/>
        </p:nvCxnSpPr>
        <p:spPr>
          <a:xfrm flipH="1" flipV="1">
            <a:off x="231112" y="6586971"/>
            <a:ext cx="4772967" cy="24843"/>
          </a:xfrm>
          <a:prstGeom prst="line">
            <a:avLst/>
          </a:prstGeom>
          <a:ln>
            <a:solidFill>
              <a:schemeClr val="tx1"/>
            </a:solidFill>
          </a:ln>
        </p:spPr>
        <p:style>
          <a:lnRef idx="2">
            <a:schemeClr val="dk1"/>
          </a:lnRef>
          <a:fillRef idx="0">
            <a:schemeClr val="dk1"/>
          </a:fillRef>
          <a:effectRef idx="1">
            <a:schemeClr val="dk1"/>
          </a:effectRef>
          <a:fontRef idx="minor">
            <a:schemeClr val="tx1"/>
          </a:fontRef>
        </p:style>
      </p:cxnSp>
      <p:cxnSp>
        <p:nvCxnSpPr>
          <p:cNvPr id="10" name="Straight Connector 9">
            <a:extLst>
              <a:ext uri="{FF2B5EF4-FFF2-40B4-BE49-F238E27FC236}">
                <a16:creationId xmlns:a16="http://schemas.microsoft.com/office/drawing/2014/main" id="{DA58D9CB-D50A-422F-8492-46AA9C45BD9D}"/>
              </a:ext>
            </a:extLst>
          </p:cNvPr>
          <p:cNvCxnSpPr>
            <a:cxnSpLocks/>
          </p:cNvCxnSpPr>
          <p:nvPr/>
        </p:nvCxnSpPr>
        <p:spPr>
          <a:xfrm>
            <a:off x="6983389" y="6611814"/>
            <a:ext cx="4923908" cy="0"/>
          </a:xfrm>
          <a:prstGeom prst="line">
            <a:avLst/>
          </a:prstGeom>
          <a:ln>
            <a:solidFill>
              <a:schemeClr val="tx1"/>
            </a:solidFill>
          </a:ln>
        </p:spPr>
        <p:style>
          <a:lnRef idx="2">
            <a:schemeClr val="dk1"/>
          </a:lnRef>
          <a:fillRef idx="0">
            <a:schemeClr val="dk1"/>
          </a:fillRef>
          <a:effectRef idx="1">
            <a:schemeClr val="dk1"/>
          </a:effectRef>
          <a:fontRef idx="minor">
            <a:schemeClr val="tx1"/>
          </a:fontRef>
        </p:style>
      </p:cxnSp>
      <p:pic>
        <p:nvPicPr>
          <p:cNvPr id="4" name="Audio 3">
            <a:hlinkClick r:id="" action="ppaction://media"/>
            <a:extLst>
              <a:ext uri="{FF2B5EF4-FFF2-40B4-BE49-F238E27FC236}">
                <a16:creationId xmlns:a16="http://schemas.microsoft.com/office/drawing/2014/main" id="{C7A71C3E-49C5-4A08-9896-90CBDE180FE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148214288"/>
      </p:ext>
    </p:extLst>
  </p:cSld>
  <p:clrMapOvr>
    <a:masterClrMapping/>
  </p:clrMapOvr>
  <mc:AlternateContent xmlns:mc="http://schemas.openxmlformats.org/markup-compatibility/2006">
    <mc:Choice xmlns:p14="http://schemas.microsoft.com/office/powerpoint/2010/main" Requires="p14">
      <p:transition spd="slow" p14:dur="2000" advTm="20350"/>
    </mc:Choice>
    <mc:Fallback>
      <p:transition spd="slow" advTm="20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739751-5C85-4CC5-ADAF-DD7A108D6B88}"/>
              </a:ext>
            </a:extLst>
          </p:cNvPr>
          <p:cNvSpPr>
            <a:spLocks noGrp="1"/>
          </p:cNvSpPr>
          <p:nvPr>
            <p:ph type="title"/>
          </p:nvPr>
        </p:nvSpPr>
        <p:spPr>
          <a:xfrm>
            <a:off x="648931" y="629266"/>
            <a:ext cx="4166510" cy="1622321"/>
          </a:xfrm>
        </p:spPr>
        <p:txBody>
          <a:bodyPr>
            <a:normAutofit/>
          </a:bodyPr>
          <a:lstStyle/>
          <a:p>
            <a:pPr>
              <a:lnSpc>
                <a:spcPct val="90000"/>
              </a:lnSpc>
            </a:pPr>
            <a:r>
              <a:rPr lang="en-US" sz="2600">
                <a:solidFill>
                  <a:srgbClr val="EBEBEB"/>
                </a:solidFill>
                <a:latin typeface="Amasis MT Pro Black" panose="02040A04050005020304" pitchFamily="18" charset="0"/>
              </a:rPr>
              <a:t>Implementing Machine Learning Models</a:t>
            </a:r>
            <a:br>
              <a:rPr lang="en-US" sz="2600">
                <a:solidFill>
                  <a:srgbClr val="EBEBEB"/>
                </a:solidFill>
                <a:latin typeface="Arial" panose="020B0604020202020204" pitchFamily="34" charset="0"/>
                <a:cs typeface="Arial" panose="020B0604020202020204" pitchFamily="34" charset="0"/>
              </a:rPr>
            </a:br>
            <a:endParaRPr lang="en-US" sz="2600">
              <a:solidFill>
                <a:srgbClr val="EBEBEB"/>
              </a:solidFill>
            </a:endParaRPr>
          </a:p>
        </p:txBody>
      </p:sp>
      <p:sp>
        <p:nvSpPr>
          <p:cNvPr id="28"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30" name="Freeform: Shape 29">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8" name="Content Placeholder 7" descr="Table&#10;&#10;Description automatically generated">
            <a:extLst>
              <a:ext uri="{FF2B5EF4-FFF2-40B4-BE49-F238E27FC236}">
                <a16:creationId xmlns:a16="http://schemas.microsoft.com/office/drawing/2014/main" id="{CC6541B8-49BC-4F15-A110-0977620C97B4}"/>
              </a:ext>
            </a:extLst>
          </p:cNvPr>
          <p:cNvPicPr>
            <a:picLocks noChangeAspect="1"/>
          </p:cNvPicPr>
          <p:nvPr/>
        </p:nvPicPr>
        <p:blipFill>
          <a:blip r:embed="rId4"/>
          <a:stretch>
            <a:fillRect/>
          </a:stretch>
        </p:blipFill>
        <p:spPr>
          <a:xfrm>
            <a:off x="6093992" y="2495453"/>
            <a:ext cx="5449889" cy="1867091"/>
          </a:xfrm>
          <a:prstGeom prst="rect">
            <a:avLst/>
          </a:prstGeom>
          <a:effectLst/>
        </p:spPr>
      </p:pic>
      <p:sp>
        <p:nvSpPr>
          <p:cNvPr id="32" name="Rectangle 31">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Content Placeholder 11">
            <a:extLst>
              <a:ext uri="{FF2B5EF4-FFF2-40B4-BE49-F238E27FC236}">
                <a16:creationId xmlns:a16="http://schemas.microsoft.com/office/drawing/2014/main" id="{37C4953D-7A3A-9F22-830B-B9F988441DBF}"/>
              </a:ext>
            </a:extLst>
          </p:cNvPr>
          <p:cNvSpPr>
            <a:spLocks noGrp="1"/>
          </p:cNvSpPr>
          <p:nvPr>
            <p:ph idx="1"/>
          </p:nvPr>
        </p:nvSpPr>
        <p:spPr>
          <a:xfrm>
            <a:off x="557261" y="1542853"/>
            <a:ext cx="4166509" cy="4685881"/>
          </a:xfrm>
        </p:spPr>
        <p:txBody>
          <a:bodyPr>
            <a:noAutofit/>
          </a:bodyPr>
          <a:lstStyle/>
          <a:p>
            <a:pPr algn="just">
              <a:lnSpc>
                <a:spcPct val="120000"/>
              </a:lnSpc>
            </a:pPr>
            <a:r>
              <a:rPr lang="en-US" sz="1600" dirty="0">
                <a:solidFill>
                  <a:srgbClr val="EBEBEB"/>
                </a:solidFill>
                <a:latin typeface="Times New Roman" panose="02020603050405020304" pitchFamily="18" charset="0"/>
                <a:cs typeface="Times New Roman" panose="02020603050405020304" pitchFamily="18" charset="0"/>
              </a:rPr>
              <a:t>I  have chosen random forest as it is a powerful classifier, but it was classifying everything as class 5. It was doing a very poor job</a:t>
            </a:r>
          </a:p>
          <a:p>
            <a:pPr marL="285750" indent="-285750" algn="just">
              <a:lnSpc>
                <a:spcPct val="120000"/>
              </a:lnSpc>
              <a:buFont typeface="Wingdings" panose="05000000000000000000" pitchFamily="2" charset="2"/>
              <a:buChar char="Ø"/>
            </a:pPr>
            <a:endParaRPr lang="en-US" sz="1600" dirty="0">
              <a:solidFill>
                <a:srgbClr val="EBEBEB"/>
              </a:solidFill>
              <a:latin typeface="Times New Roman" panose="02020603050405020304" pitchFamily="18" charset="0"/>
              <a:cs typeface="Times New Roman" panose="02020603050405020304" pitchFamily="18" charset="0"/>
            </a:endParaRPr>
          </a:p>
          <a:p>
            <a:pPr algn="just">
              <a:lnSpc>
                <a:spcPct val="120000"/>
              </a:lnSpc>
            </a:pPr>
            <a:r>
              <a:rPr lang="en-US" sz="1600" dirty="0">
                <a:solidFill>
                  <a:srgbClr val="EBEBEB"/>
                </a:solidFill>
                <a:latin typeface="Times New Roman" panose="02020603050405020304" pitchFamily="18" charset="0"/>
                <a:cs typeface="Times New Roman" panose="02020603050405020304" pitchFamily="18" charset="0"/>
              </a:rPr>
              <a:t>Later I decided to use Logistic Regression as it is a basic classification algorithm and surprisingly it gave a very good accuracy of 90%</a:t>
            </a:r>
          </a:p>
          <a:p>
            <a:pPr marL="0" indent="0" algn="just">
              <a:lnSpc>
                <a:spcPct val="120000"/>
              </a:lnSpc>
              <a:buNone/>
            </a:pPr>
            <a:endParaRPr lang="en-US" sz="1600" dirty="0">
              <a:solidFill>
                <a:srgbClr val="EBEBEB"/>
              </a:solidFill>
              <a:latin typeface="Times New Roman" panose="02020603050405020304" pitchFamily="18" charset="0"/>
              <a:cs typeface="Times New Roman" panose="02020603050405020304" pitchFamily="18" charset="0"/>
            </a:endParaRPr>
          </a:p>
          <a:p>
            <a:pPr algn="just">
              <a:lnSpc>
                <a:spcPct val="120000"/>
              </a:lnSpc>
            </a:pPr>
            <a:r>
              <a:rPr lang="en-US" sz="1600" dirty="0">
                <a:solidFill>
                  <a:srgbClr val="EBEBEB"/>
                </a:solidFill>
                <a:latin typeface="Times New Roman" panose="02020603050405020304" pitchFamily="18" charset="0"/>
                <a:cs typeface="Times New Roman" panose="02020603050405020304" pitchFamily="18" charset="0"/>
              </a:rPr>
              <a:t>I wanted to use LSTM as it is a sequential algorithm and as we were working on sequential data(In a sentence one word is linked to another) I thought LSTM would perform well. It gave 91% accuracy</a:t>
            </a:r>
          </a:p>
          <a:p>
            <a:pPr>
              <a:lnSpc>
                <a:spcPct val="90000"/>
              </a:lnSpc>
            </a:pPr>
            <a:endParaRPr lang="en-US" sz="1600" dirty="0">
              <a:solidFill>
                <a:srgbClr val="EBEBEB"/>
              </a:solidFill>
            </a:endParaRPr>
          </a:p>
        </p:txBody>
      </p:sp>
      <p:pic>
        <p:nvPicPr>
          <p:cNvPr id="13" name="Picture 4" descr="UMBC Logos – UMBC Brand and Style Guide - UMBC">
            <a:extLst>
              <a:ext uri="{FF2B5EF4-FFF2-40B4-BE49-F238E27FC236}">
                <a16:creationId xmlns:a16="http://schemas.microsoft.com/office/drawing/2014/main" id="{E50B5297-8DDB-4C05-BA98-3BD121D4145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 r="18" b="23370"/>
          <a:stretch/>
        </p:blipFill>
        <p:spPr bwMode="auto">
          <a:xfrm>
            <a:off x="5682049" y="6415874"/>
            <a:ext cx="280969" cy="33159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C0BC542-F2DC-4284-95CB-6FFA821FAB27}"/>
              </a:ext>
            </a:extLst>
          </p:cNvPr>
          <p:cNvSpPr txBox="1"/>
          <p:nvPr/>
        </p:nvSpPr>
        <p:spPr>
          <a:xfrm>
            <a:off x="5980951" y="6342299"/>
            <a:ext cx="1165609"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UMBC</a:t>
            </a:r>
          </a:p>
        </p:txBody>
      </p:sp>
      <p:cxnSp>
        <p:nvCxnSpPr>
          <p:cNvPr id="7" name="Straight Connector 6">
            <a:extLst>
              <a:ext uri="{FF2B5EF4-FFF2-40B4-BE49-F238E27FC236}">
                <a16:creationId xmlns:a16="http://schemas.microsoft.com/office/drawing/2014/main" id="{F070D5BB-BD96-4BB8-8FE1-6568294040CF}"/>
              </a:ext>
            </a:extLst>
          </p:cNvPr>
          <p:cNvCxnSpPr/>
          <p:nvPr/>
        </p:nvCxnSpPr>
        <p:spPr>
          <a:xfrm flipH="1">
            <a:off x="648931" y="6581671"/>
            <a:ext cx="4767131" cy="0"/>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713ADA6B-D542-4F4C-8A81-0A86ABC2FA90}"/>
              </a:ext>
            </a:extLst>
          </p:cNvPr>
          <p:cNvCxnSpPr/>
          <p:nvPr/>
        </p:nvCxnSpPr>
        <p:spPr>
          <a:xfrm>
            <a:off x="7275006" y="6581671"/>
            <a:ext cx="4501662" cy="0"/>
          </a:xfrm>
          <a:prstGeom prst="line">
            <a:avLst/>
          </a:prstGeom>
        </p:spPr>
        <p:style>
          <a:lnRef idx="2">
            <a:schemeClr val="dk1"/>
          </a:lnRef>
          <a:fillRef idx="0">
            <a:schemeClr val="dk1"/>
          </a:fillRef>
          <a:effectRef idx="1">
            <a:schemeClr val="dk1"/>
          </a:effectRef>
          <a:fontRef idx="minor">
            <a:schemeClr val="tx1"/>
          </a:fontRef>
        </p:style>
      </p:cxnSp>
      <p:pic>
        <p:nvPicPr>
          <p:cNvPr id="4" name="Audio 3">
            <a:hlinkClick r:id="" action="ppaction://media"/>
            <a:extLst>
              <a:ext uri="{FF2B5EF4-FFF2-40B4-BE49-F238E27FC236}">
                <a16:creationId xmlns:a16="http://schemas.microsoft.com/office/drawing/2014/main" id="{FE28E3C1-ACD4-459D-8E70-1859461587A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8884548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52603"/>
    </mc:Choice>
    <mc:Fallback>
      <p:transition spd="slow" advTm="52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52"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54" name="Freeform: Shape 53">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ABABFA2-40E6-473A-8BDF-EE4F066152F3}"/>
              </a:ext>
            </a:extLst>
          </p:cNvPr>
          <p:cNvSpPr>
            <a:spLocks noGrp="1"/>
          </p:cNvSpPr>
          <p:nvPr>
            <p:ph idx="1"/>
          </p:nvPr>
        </p:nvSpPr>
        <p:spPr>
          <a:xfrm>
            <a:off x="5204109" y="1645920"/>
            <a:ext cx="5919503" cy="4470821"/>
          </a:xfrm>
        </p:spPr>
        <p:txBody>
          <a:bodyPr>
            <a:normAutofit/>
          </a:bodyPr>
          <a:lstStyle/>
          <a:p>
            <a:r>
              <a:rPr lang="en-US" b="0" i="0" dirty="0">
                <a:effectLst/>
                <a:latin typeface="Times New Roman" panose="02020603050405020304" pitchFamily="18" charset="0"/>
                <a:cs typeface="Times New Roman" panose="02020603050405020304" pitchFamily="18" charset="0"/>
              </a:rPr>
              <a:t>However, sentiment analysis will develop deeper in the future, beyond the concept of positive, negative, or neutral, to reach and comprehend the significance of understanding conversations and what they reveal about consumers. Based on that data the companies can better serve the users with much better recommendation of products.</a:t>
            </a:r>
            <a:endParaRPr lang="en-US" dirty="0">
              <a:latin typeface="Times New Roman" panose="02020603050405020304" pitchFamily="18" charset="0"/>
              <a:cs typeface="Times New Roman" panose="02020603050405020304" pitchFamily="18" charset="0"/>
            </a:endParaRPr>
          </a:p>
          <a:p>
            <a:endParaRPr lang="en-US" dirty="0"/>
          </a:p>
        </p:txBody>
      </p:sp>
      <p:sp>
        <p:nvSpPr>
          <p:cNvPr id="12" name="TextBox 11">
            <a:extLst>
              <a:ext uri="{FF2B5EF4-FFF2-40B4-BE49-F238E27FC236}">
                <a16:creationId xmlns:a16="http://schemas.microsoft.com/office/drawing/2014/main" id="{73CA2066-08E0-4D97-9C30-BBF63C200135}"/>
              </a:ext>
            </a:extLst>
          </p:cNvPr>
          <p:cNvSpPr txBox="1"/>
          <p:nvPr/>
        </p:nvSpPr>
        <p:spPr>
          <a:xfrm>
            <a:off x="387953" y="1828562"/>
            <a:ext cx="4150086" cy="1600438"/>
          </a:xfrm>
          <a:prstGeom prst="rect">
            <a:avLst/>
          </a:prstGeom>
          <a:noFill/>
        </p:spPr>
        <p:txBody>
          <a:bodyPr wrap="square" rtlCol="0">
            <a:spAutoFit/>
          </a:bodyPr>
          <a:lstStyle/>
          <a:p>
            <a:r>
              <a:rPr lang="en-US" sz="4000" b="1" dirty="0">
                <a:solidFill>
                  <a:schemeClr val="bg1"/>
                </a:solidFill>
                <a:latin typeface="Times New Roman" panose="02020603050405020304" pitchFamily="18" charset="0"/>
                <a:cs typeface="Times New Roman" panose="02020603050405020304" pitchFamily="18" charset="0"/>
              </a:rPr>
              <a:t>F</a:t>
            </a:r>
            <a:r>
              <a:rPr lang="en-US" sz="4000" b="1" i="0" dirty="0">
                <a:solidFill>
                  <a:schemeClr val="bg1"/>
                </a:solidFill>
                <a:effectLst/>
                <a:latin typeface="Times New Roman" panose="02020603050405020304" pitchFamily="18" charset="0"/>
                <a:cs typeface="Times New Roman" panose="02020603050405020304" pitchFamily="18" charset="0"/>
              </a:rPr>
              <a:t>urther </a:t>
            </a:r>
            <a:r>
              <a:rPr lang="en-US" sz="4000" b="1" dirty="0">
                <a:solidFill>
                  <a:schemeClr val="bg1"/>
                </a:solidFill>
                <a:latin typeface="Times New Roman" panose="02020603050405020304" pitchFamily="18" charset="0"/>
                <a:cs typeface="Times New Roman" panose="02020603050405020304" pitchFamily="18" charset="0"/>
              </a:rPr>
              <a:t>E</a:t>
            </a:r>
            <a:r>
              <a:rPr lang="en-US" sz="4000" b="1" i="0" dirty="0">
                <a:solidFill>
                  <a:schemeClr val="bg1"/>
                </a:solidFill>
                <a:effectLst/>
                <a:latin typeface="Times New Roman" panose="02020603050405020304" pitchFamily="18" charset="0"/>
                <a:cs typeface="Times New Roman" panose="02020603050405020304" pitchFamily="18" charset="0"/>
              </a:rPr>
              <a:t>xploration</a:t>
            </a:r>
          </a:p>
          <a:p>
            <a:endParaRPr lang="en-US" dirty="0"/>
          </a:p>
        </p:txBody>
      </p:sp>
      <p:sp>
        <p:nvSpPr>
          <p:cNvPr id="14" name="TextBox 13">
            <a:extLst>
              <a:ext uri="{FF2B5EF4-FFF2-40B4-BE49-F238E27FC236}">
                <a16:creationId xmlns:a16="http://schemas.microsoft.com/office/drawing/2014/main" id="{DD2EE814-A122-403D-872D-44CCE72CA5E9}"/>
              </a:ext>
            </a:extLst>
          </p:cNvPr>
          <p:cNvSpPr txBox="1"/>
          <p:nvPr/>
        </p:nvSpPr>
        <p:spPr>
          <a:xfrm>
            <a:off x="6096000" y="6119337"/>
            <a:ext cx="1306286" cy="738664"/>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UMBC</a:t>
            </a:r>
          </a:p>
          <a:p>
            <a:endParaRPr lang="en-US" dirty="0"/>
          </a:p>
        </p:txBody>
      </p:sp>
      <p:pic>
        <p:nvPicPr>
          <p:cNvPr id="36" name="Picture 4" descr="UMBC Logos – UMBC Brand and Style Guide - UMBC">
            <a:extLst>
              <a:ext uri="{FF2B5EF4-FFF2-40B4-BE49-F238E27FC236}">
                <a16:creationId xmlns:a16="http://schemas.microsoft.com/office/drawing/2014/main" id="{6289C6A8-AF77-4E3C-A23C-4B2BB66AABD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 r="18" b="23370"/>
          <a:stretch/>
        </p:blipFill>
        <p:spPr bwMode="auto">
          <a:xfrm>
            <a:off x="5805019" y="6207920"/>
            <a:ext cx="280969" cy="331595"/>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Straight Connector 20">
            <a:extLst>
              <a:ext uri="{FF2B5EF4-FFF2-40B4-BE49-F238E27FC236}">
                <a16:creationId xmlns:a16="http://schemas.microsoft.com/office/drawing/2014/main" id="{2713959D-DB50-4CF7-A95B-6920BB0F3088}"/>
              </a:ext>
            </a:extLst>
          </p:cNvPr>
          <p:cNvCxnSpPr/>
          <p:nvPr/>
        </p:nvCxnSpPr>
        <p:spPr>
          <a:xfrm flipH="1">
            <a:off x="954593" y="6373718"/>
            <a:ext cx="4592097" cy="0"/>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3C80A1A3-B225-475B-8FCB-58653A460B8C}"/>
              </a:ext>
            </a:extLst>
          </p:cNvPr>
          <p:cNvCxnSpPr/>
          <p:nvPr/>
        </p:nvCxnSpPr>
        <p:spPr>
          <a:xfrm>
            <a:off x="7295103" y="6362138"/>
            <a:ext cx="4541855" cy="0"/>
          </a:xfrm>
          <a:prstGeom prst="line">
            <a:avLst/>
          </a:prstGeom>
        </p:spPr>
        <p:style>
          <a:lnRef idx="2">
            <a:schemeClr val="dk1"/>
          </a:lnRef>
          <a:fillRef idx="0">
            <a:schemeClr val="dk1"/>
          </a:fillRef>
          <a:effectRef idx="1">
            <a:schemeClr val="dk1"/>
          </a:effectRef>
          <a:fontRef idx="minor">
            <a:schemeClr val="tx1"/>
          </a:fontRef>
        </p:style>
      </p:cxnSp>
      <p:pic>
        <p:nvPicPr>
          <p:cNvPr id="4" name="Audio 3">
            <a:hlinkClick r:id="" action="ppaction://media"/>
            <a:extLst>
              <a:ext uri="{FF2B5EF4-FFF2-40B4-BE49-F238E27FC236}">
                <a16:creationId xmlns:a16="http://schemas.microsoft.com/office/drawing/2014/main" id="{DC145510-1E58-4A97-945D-6F33FB4A40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7788772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1836"/>
    </mc:Choice>
    <mc:Fallback>
      <p:transition spd="slow" advTm="21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0">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6" name="Rectangle 12">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3" name="Freeform: Shape 16">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02ABD4DB-4505-4D5B-802C-0DF1324DDAB5}"/>
              </a:ext>
            </a:extLst>
          </p:cNvPr>
          <p:cNvSpPr>
            <a:spLocks noGrp="1"/>
          </p:cNvSpPr>
          <p:nvPr>
            <p:ph type="title"/>
          </p:nvPr>
        </p:nvSpPr>
        <p:spPr>
          <a:xfrm>
            <a:off x="1103312" y="452718"/>
            <a:ext cx="8947522" cy="1400530"/>
          </a:xfrm>
        </p:spPr>
        <p:txBody>
          <a:bodyPr anchor="ctr">
            <a:normAutofit/>
          </a:bodyPr>
          <a:lstStyle/>
          <a:p>
            <a:r>
              <a:rPr lang="en-US">
                <a:solidFill>
                  <a:srgbClr val="FFFFFF"/>
                </a:solidFill>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0EC1852C-32AB-4390-99EF-0A058AA51677}"/>
              </a:ext>
            </a:extLst>
          </p:cNvPr>
          <p:cNvSpPr>
            <a:spLocks noGrp="1"/>
          </p:cNvSpPr>
          <p:nvPr>
            <p:ph idx="1"/>
          </p:nvPr>
        </p:nvSpPr>
        <p:spPr>
          <a:xfrm>
            <a:off x="801862" y="2567593"/>
            <a:ext cx="8946541" cy="3484879"/>
          </a:xfrm>
        </p:spPr>
        <p:txBody>
          <a:bodyPr>
            <a:normAutofit/>
          </a:bodyPr>
          <a:lstStyle/>
          <a:p>
            <a:pPr>
              <a:lnSpc>
                <a:spcPct val="90000"/>
              </a:lnSpc>
            </a:pPr>
            <a:r>
              <a:rPr lang="en-US" dirty="0">
                <a:hlinkClick r:id="rId4">
                  <a:extLst>
                    <a:ext uri="{A12FA001-AC4F-418D-AE19-62706E023703}">
                      <ahyp:hlinkClr xmlns:ahyp="http://schemas.microsoft.com/office/drawing/2018/hyperlinkcolor" val="tx"/>
                    </a:ext>
                  </a:extLst>
                </a:hlinkClick>
              </a:rPr>
              <a:t>https://www.geeksforgeeks.org/generating-word-cloud-python/</a:t>
            </a:r>
            <a:endParaRPr lang="en-US" dirty="0"/>
          </a:p>
          <a:p>
            <a:pPr>
              <a:lnSpc>
                <a:spcPct val="90000"/>
              </a:lnSpc>
            </a:pPr>
            <a:r>
              <a:rPr lang="en-US" dirty="0">
                <a:hlinkClick r:id="rId5">
                  <a:extLst>
                    <a:ext uri="{A12FA001-AC4F-418D-AE19-62706E023703}">
                      <ahyp:hlinkClr xmlns:ahyp="http://schemas.microsoft.com/office/drawing/2018/hyperlinkcolor" val="tx"/>
                    </a:ext>
                  </a:extLst>
                </a:hlinkClick>
              </a:rPr>
              <a:t>https://github.com/bertcarremans/TwitterUSAirlineSentiment/blob/master/source/Using%20Word%20Embeddings%20for%20Sentiment%20Analysis.ipynb</a:t>
            </a:r>
            <a:endParaRPr lang="en-US" dirty="0"/>
          </a:p>
          <a:p>
            <a:pPr>
              <a:lnSpc>
                <a:spcPct val="90000"/>
              </a:lnSpc>
            </a:pPr>
            <a:r>
              <a:rPr lang="en-US" dirty="0">
                <a:hlinkClick r:id="rId6">
                  <a:extLst>
                    <a:ext uri="{A12FA001-AC4F-418D-AE19-62706E023703}">
                      <ahyp:hlinkClr xmlns:ahyp="http://schemas.microsoft.com/office/drawing/2018/hyperlinkcolor" val="tx"/>
                    </a:ext>
                  </a:extLst>
                </a:hlinkClick>
              </a:rPr>
              <a:t>https://machinelearningmastery.com/save-load-keras-deep-learning-models/</a:t>
            </a:r>
            <a:endParaRPr lang="en-US" dirty="0"/>
          </a:p>
          <a:p>
            <a:pPr>
              <a:lnSpc>
                <a:spcPct val="90000"/>
              </a:lnSpc>
            </a:pPr>
            <a:r>
              <a:rPr lang="en-US" dirty="0"/>
              <a:t> </a:t>
            </a:r>
            <a:r>
              <a:rPr lang="en-US" dirty="0">
                <a:hlinkClick r:id="rId7">
                  <a:extLst>
                    <a:ext uri="{A12FA001-AC4F-418D-AE19-62706E023703}">
                      <ahyp:hlinkClr xmlns:ahyp="http://schemas.microsoft.com/office/drawing/2018/hyperlinkcolor" val="tx"/>
                    </a:ext>
                  </a:extLst>
                </a:hlinkClick>
              </a:rPr>
              <a:t>http://www.datasciencemadesimple.com/convert-column-to-categorical-pandas-python-2/</a:t>
            </a:r>
            <a:endParaRPr lang="en-US" dirty="0"/>
          </a:p>
          <a:p>
            <a:pPr>
              <a:lnSpc>
                <a:spcPct val="90000"/>
              </a:lnSpc>
            </a:pPr>
            <a:r>
              <a:rPr lang="en-US" dirty="0"/>
              <a:t>Reference: </a:t>
            </a:r>
            <a:r>
              <a:rPr lang="en-US" dirty="0">
                <a:hlinkClick r:id="rId8">
                  <a:extLst>
                    <a:ext uri="{A12FA001-AC4F-418D-AE19-62706E023703}">
                      <ahyp:hlinkClr xmlns:ahyp="http://schemas.microsoft.com/office/drawing/2018/hyperlinkcolor" val="tx"/>
                    </a:ext>
                  </a:extLst>
                </a:hlinkClick>
              </a:rPr>
              <a:t>https://towardsdatascience.com/hyperparameter-tuning-the-random-forest-in-python-using-scikit-learn-28d2aa77dd74</a:t>
            </a:r>
            <a:endParaRPr lang="en-US" dirty="0"/>
          </a:p>
          <a:p>
            <a:pPr>
              <a:lnSpc>
                <a:spcPct val="90000"/>
              </a:lnSpc>
            </a:pPr>
            <a:endParaRPr lang="en-US" dirty="0"/>
          </a:p>
        </p:txBody>
      </p:sp>
      <p:pic>
        <p:nvPicPr>
          <p:cNvPr id="24" name="Picture 4" descr="UMBC Logos – UMBC Brand and Style Guide - UMBC">
            <a:extLst>
              <a:ext uri="{FF2B5EF4-FFF2-40B4-BE49-F238E27FC236}">
                <a16:creationId xmlns:a16="http://schemas.microsoft.com/office/drawing/2014/main" id="{6BFA14CB-5AA2-4E49-89E4-1A2F5428035C}"/>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8" r="18" b="23370"/>
          <a:stretch/>
        </p:blipFill>
        <p:spPr bwMode="auto">
          <a:xfrm>
            <a:off x="5441533" y="6379619"/>
            <a:ext cx="280969" cy="33159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DA49293-E98B-4E19-868A-0B5ABFBAAD47}"/>
              </a:ext>
            </a:extLst>
          </p:cNvPr>
          <p:cNvSpPr txBox="1"/>
          <p:nvPr/>
        </p:nvSpPr>
        <p:spPr>
          <a:xfrm>
            <a:off x="5722502" y="6282910"/>
            <a:ext cx="1250636" cy="738664"/>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UMBC</a:t>
            </a:r>
          </a:p>
          <a:p>
            <a:endParaRPr lang="en-US" dirty="0"/>
          </a:p>
        </p:txBody>
      </p:sp>
      <p:cxnSp>
        <p:nvCxnSpPr>
          <p:cNvPr id="26" name="Straight Connector 25">
            <a:extLst>
              <a:ext uri="{FF2B5EF4-FFF2-40B4-BE49-F238E27FC236}">
                <a16:creationId xmlns:a16="http://schemas.microsoft.com/office/drawing/2014/main" id="{590DC64E-A6AE-4F91-846D-B4E0A26A705F}"/>
              </a:ext>
            </a:extLst>
          </p:cNvPr>
          <p:cNvCxnSpPr>
            <a:cxnSpLocks/>
          </p:cNvCxnSpPr>
          <p:nvPr/>
        </p:nvCxnSpPr>
        <p:spPr>
          <a:xfrm flipV="1">
            <a:off x="801862" y="6531429"/>
            <a:ext cx="4483571" cy="13987"/>
          </a:xfrm>
          <a:prstGeom prst="line">
            <a:avLst/>
          </a:prstGeom>
        </p:spPr>
        <p:style>
          <a:lnRef idx="2">
            <a:schemeClr val="dk1"/>
          </a:lnRef>
          <a:fillRef idx="0">
            <a:schemeClr val="dk1"/>
          </a:fillRef>
          <a:effectRef idx="1">
            <a:schemeClr val="dk1"/>
          </a:effectRef>
          <a:fontRef idx="minor">
            <a:schemeClr val="tx1"/>
          </a:fontRef>
        </p:style>
      </p:cxnSp>
      <p:cxnSp>
        <p:nvCxnSpPr>
          <p:cNvPr id="28" name="Straight Connector 27">
            <a:extLst>
              <a:ext uri="{FF2B5EF4-FFF2-40B4-BE49-F238E27FC236}">
                <a16:creationId xmlns:a16="http://schemas.microsoft.com/office/drawing/2014/main" id="{E978A68C-7D9B-454B-B32E-227E6B703600}"/>
              </a:ext>
            </a:extLst>
          </p:cNvPr>
          <p:cNvCxnSpPr>
            <a:cxnSpLocks/>
          </p:cNvCxnSpPr>
          <p:nvPr/>
        </p:nvCxnSpPr>
        <p:spPr>
          <a:xfrm>
            <a:off x="6973138" y="6531429"/>
            <a:ext cx="4883917" cy="0"/>
          </a:xfrm>
          <a:prstGeom prst="line">
            <a:avLst/>
          </a:prstGeom>
        </p:spPr>
        <p:style>
          <a:lnRef idx="2">
            <a:schemeClr val="dk1"/>
          </a:lnRef>
          <a:fillRef idx="0">
            <a:schemeClr val="dk1"/>
          </a:fillRef>
          <a:effectRef idx="1">
            <a:schemeClr val="dk1"/>
          </a:effectRef>
          <a:fontRef idx="minor">
            <a:schemeClr val="tx1"/>
          </a:fontRef>
        </p:style>
      </p:cxnSp>
      <p:pic>
        <p:nvPicPr>
          <p:cNvPr id="5" name="Audio 4">
            <a:hlinkClick r:id="" action="ppaction://media"/>
            <a:extLst>
              <a:ext uri="{FF2B5EF4-FFF2-40B4-BE49-F238E27FC236}">
                <a16:creationId xmlns:a16="http://schemas.microsoft.com/office/drawing/2014/main" id="{4A9A5445-9DAA-4983-9C3C-03D69ACA337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1110459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657"/>
    </mc:Choice>
    <mc:Fallback>
      <p:transition spd="slow" advTm="2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 name="Picture 1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5" name="Picture 2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7" name="Oval 2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9" name="Picture 2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0" name="Picture 2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1" name="Rectangle 2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32" name="Rectangle 31">
            <a:extLst>
              <a:ext uri="{FF2B5EF4-FFF2-40B4-BE49-F238E27FC236}">
                <a16:creationId xmlns:a16="http://schemas.microsoft.com/office/drawing/2014/main" id="{D27CF008-4B18-436D-B2D5-C1346C124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E22DAD8-5F67-4B73-ADA9-06EF381F7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20000"/>
            </a:schemeClr>
          </a:solidFill>
          <a:ln>
            <a:noFill/>
          </a:ln>
        </p:spPr>
        <p:txBody>
          <a:bodyPr rtlCol="0" anchor="ctr"/>
          <a:lstStyle/>
          <a:p>
            <a:pPr algn="ctr"/>
            <a:endParaRPr lang="en-US">
              <a:solidFill>
                <a:schemeClr val="tx1"/>
              </a:solidFill>
            </a:endParaRPr>
          </a:p>
        </p:txBody>
      </p:sp>
      <p:pic>
        <p:nvPicPr>
          <p:cNvPr id="15" name="Picture Placeholder 14" descr="A picture containing text, weapon, nature, cloud&#10;&#10;Description automatically generated">
            <a:extLst>
              <a:ext uri="{FF2B5EF4-FFF2-40B4-BE49-F238E27FC236}">
                <a16:creationId xmlns:a16="http://schemas.microsoft.com/office/drawing/2014/main" id="{D072640C-A1FA-4AD8-BB8C-569426715633}"/>
              </a:ext>
            </a:extLst>
          </p:cNvPr>
          <p:cNvPicPr>
            <a:picLocks noGrp="1" noChangeAspect="1"/>
          </p:cNvPicPr>
          <p:nvPr>
            <p:ph type="pic" sz="quarter" idx="13"/>
          </p:nvPr>
        </p:nvPicPr>
        <p:blipFill>
          <a:blip r:embed="rId8"/>
          <a:srcRect t="8149" b="8149"/>
          <a:stretch>
            <a:fillRect/>
          </a:stretch>
        </p:blipFill>
        <p:spPr>
          <a:xfrm>
            <a:off x="-247859" y="-5"/>
            <a:ext cx="12439859" cy="4995021"/>
          </a:xfrm>
          <a:prstGeom prst="rect">
            <a:avLst/>
          </a:prstGeom>
          <a:effectLst/>
        </p:spPr>
      </p:pic>
      <p:sp>
        <p:nvSpPr>
          <p:cNvPr id="38" name="Freeform: Shape 37">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4EC50758-E7FC-4558-B97C-87FB25F9997C}"/>
              </a:ext>
            </a:extLst>
          </p:cNvPr>
          <p:cNvSpPr txBox="1"/>
          <p:nvPr/>
        </p:nvSpPr>
        <p:spPr>
          <a:xfrm>
            <a:off x="5513041" y="6311738"/>
            <a:ext cx="1165609"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UMBC</a:t>
            </a:r>
          </a:p>
        </p:txBody>
      </p:sp>
      <p:pic>
        <p:nvPicPr>
          <p:cNvPr id="43" name="Picture 4" descr="UMBC Logos – UMBC Brand and Style Guide - UMBC">
            <a:extLst>
              <a:ext uri="{FF2B5EF4-FFF2-40B4-BE49-F238E27FC236}">
                <a16:creationId xmlns:a16="http://schemas.microsoft.com/office/drawing/2014/main" id="{E9C32546-377C-409B-9416-729E16065FF1}"/>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8" r="18" b="23370"/>
          <a:stretch/>
        </p:blipFill>
        <p:spPr bwMode="auto">
          <a:xfrm>
            <a:off x="5232072" y="6376772"/>
            <a:ext cx="280969" cy="331595"/>
          </a:xfrm>
          <a:prstGeom prst="rect">
            <a:avLst/>
          </a:prstGeom>
          <a:noFill/>
          <a:extLst>
            <a:ext uri="{909E8E84-426E-40DD-AFC4-6F175D3DCCD1}">
              <a14:hiddenFill xmlns:a14="http://schemas.microsoft.com/office/drawing/2010/main">
                <a:solidFill>
                  <a:srgbClr val="FFFFFF"/>
                </a:solidFill>
              </a14:hiddenFill>
            </a:ext>
          </a:extLst>
        </p:spPr>
      </p:pic>
      <p:cxnSp>
        <p:nvCxnSpPr>
          <p:cNvPr id="31" name="Straight Connector 30">
            <a:extLst>
              <a:ext uri="{FF2B5EF4-FFF2-40B4-BE49-F238E27FC236}">
                <a16:creationId xmlns:a16="http://schemas.microsoft.com/office/drawing/2014/main" id="{EC36E2DF-2D41-4300-912E-94A1491B260F}"/>
              </a:ext>
            </a:extLst>
          </p:cNvPr>
          <p:cNvCxnSpPr/>
          <p:nvPr/>
        </p:nvCxnSpPr>
        <p:spPr>
          <a:xfrm>
            <a:off x="761206" y="6477000"/>
            <a:ext cx="4252921" cy="65569"/>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7851D411-F8A0-40F1-85AA-6588004187AF}"/>
              </a:ext>
            </a:extLst>
          </p:cNvPr>
          <p:cNvCxnSpPr/>
          <p:nvPr/>
        </p:nvCxnSpPr>
        <p:spPr>
          <a:xfrm>
            <a:off x="6708101" y="6542569"/>
            <a:ext cx="4818739"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pic>
        <p:nvPicPr>
          <p:cNvPr id="3" name="Audio 2">
            <a:hlinkClick r:id="" action="ppaction://media"/>
            <a:extLst>
              <a:ext uri="{FF2B5EF4-FFF2-40B4-BE49-F238E27FC236}">
                <a16:creationId xmlns:a16="http://schemas.microsoft.com/office/drawing/2014/main" id="{7F3DA4C5-1A03-4DD9-ADB5-F4992C3539E7}"/>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2408467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4003"/>
    </mc:Choice>
    <mc:Fallback>
      <p:transition spd="slow" advTm="40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6272451-D558-4710-AF52-0EC1BD4C42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6B19C5C-61AD-4793-BB9D-6401AD34A775}">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93076797-8467-41BB-91A7-9AE8328A6850}">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Ion</Template>
  <TotalTime>438</TotalTime>
  <Words>475</Words>
  <Application>Microsoft Office PowerPoint</Application>
  <PresentationFormat>Widescreen</PresentationFormat>
  <Paragraphs>50</Paragraphs>
  <Slides>9</Slides>
  <Notes>3</Notes>
  <HiddenSlides>0</HiddenSlides>
  <MMClips>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Amasis MT Pro Black</vt:lpstr>
      <vt:lpstr>Arial</vt:lpstr>
      <vt:lpstr>Calibri</vt:lpstr>
      <vt:lpstr>Century Gothic</vt:lpstr>
      <vt:lpstr>Times New Roman</vt:lpstr>
      <vt:lpstr>Wingdings</vt:lpstr>
      <vt:lpstr>Wingdings 3</vt:lpstr>
      <vt:lpstr>Ion</vt:lpstr>
      <vt:lpstr>Sentiment Analysis on Amazon Reviews of Cellphones and Accessories</vt:lpstr>
      <vt:lpstr> Introduction</vt:lpstr>
      <vt:lpstr>Overview </vt:lpstr>
      <vt:lpstr>INSIGHTS </vt:lpstr>
      <vt:lpstr>PowerPoint Presentation</vt:lpstr>
      <vt:lpstr>Implementing Machine Learning Models </vt:lpstr>
      <vt:lpstr>PowerPoint Presentation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Analysis on Amazon Reviews of Cellphones and Accessories</dc:title>
  <dc:creator>krishitha akula</dc:creator>
  <cp:lastModifiedBy>krishitha akula</cp:lastModifiedBy>
  <cp:revision>1</cp:revision>
  <dcterms:created xsi:type="dcterms:W3CDTF">2022-05-11T01:55:00Z</dcterms:created>
  <dcterms:modified xsi:type="dcterms:W3CDTF">2022-05-11T19:07:57Z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